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7" r:id="rId3"/>
    <p:sldMasterId id="2147483688" r:id="rId4"/>
  </p:sldMasterIdLst>
  <p:notesMasterIdLst>
    <p:notesMasterId r:id="rId5"/>
  </p:notesMasterIdLst>
  <p:sldIdLst>
    <p:sldId id="256" r:id="rId6"/>
    <p:sldId id="257" r:id="rId7"/>
    <p:sldId id="258" r:id="rId8"/>
    <p:sldId id="259" r:id="rId9"/>
    <p:sldId id="260" r:id="rId10"/>
    <p:sldId id="261" r:id="rId11"/>
    <p:sldId id="262" r:id="rId12"/>
  </p:sldIdLst>
  <p:sldSz cy="10282225" cx="18280050"/>
  <p:notesSz cx="6858000" cy="9144000"/>
  <p:embeddedFontLst>
    <p:embeddedFont>
      <p:font typeface="Roboto"/>
      <p:regular r:id="rId13"/>
      <p:bold r:id="rId14"/>
      <p:italic r:id="rId15"/>
      <p:boldItalic r:id="rId1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font" Target="fonts/Roboto-regular.fntdata"/><Relationship Id="rId12" Type="http://schemas.openxmlformats.org/officeDocument/2006/relationships/slide" Target="slides/slide7.xml"/><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15" Type="http://schemas.openxmlformats.org/officeDocument/2006/relationships/font" Target="fonts/Roboto-italic.fntdata"/><Relationship Id="rId14" Type="http://schemas.openxmlformats.org/officeDocument/2006/relationships/font" Target="fonts/Roboto-bold.fntdata"/><Relationship Id="rId16" Type="http://schemas.openxmlformats.org/officeDocument/2006/relationships/font" Target="fonts/Roboto-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1" y="4343400"/>
            <a:ext cx="5486399" cy="4114800"/>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2" name="Google Shape;142;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[Mandatory Slide]</a:t>
            </a:r>
            <a:br>
              <a:rPr b="0" i="0" lang="en" sz="1100" u="none" cap="none" strike="noStrike">
                <a:solidFill>
                  <a:schemeClr val="dk1"/>
                </a:solidFill>
                <a:latin typeface="Arial"/>
                <a:ea typeface="Arial"/>
                <a:cs typeface="Arial"/>
                <a:sym typeface="Arial"/>
              </a:rPr>
            </a:br>
            <a:r>
              <a:rPr b="0" i="0" lang="en" sz="1100" u="none" cap="none" strike="noStrike">
                <a:solidFill>
                  <a:schemeClr val="dk1"/>
                </a:solidFill>
                <a:latin typeface="Arial"/>
                <a:ea typeface="Arial"/>
                <a:cs typeface="Arial"/>
                <a:sym typeface="Arial"/>
              </a:rPr>
              <a:t>This would be the introduction slide of the topic that you are covering in this subsection.</a:t>
            </a:r>
            <a:endParaRPr/>
          </a:p>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When this slide plays, you could talk about the main aim that we’d be covering in this video.</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7" name="Google Shape;147;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[Mandatory Slide]</a:t>
            </a:r>
            <a:endParaRPr/>
          </a:p>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Before the start of the video, we’d like to highlight what are important topics or pointers that we’d be covering in this video. This slide would immediately follow the intro/name slide. This would just be say 2-3 points for the viewers to know what they are getting into.</a:t>
            </a:r>
            <a:endParaRPr/>
          </a:p>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3" name="Google Shape;153;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This slide can also be used to cover topics that can be represented by an image/graph etc. Information which is half image/half information type. Like shown in the example above.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29415e5127_0_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8" name="Google Shape;168;g29415e5127_0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[Mandatory Slide]</a:t>
            </a:r>
            <a:endParaRPr/>
          </a:p>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Before the start of the video, we’d like to highlight what are important topics or pointers that we’d be covering in this video. This slide would immediately follow the intro/name slide. This would just be say 2-3 points for the viewers to know what they are getting into.</a:t>
            </a:r>
            <a:endParaRPr/>
          </a:p>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9" name="Google Shape;179;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Something that needs to grab the viewers attention!!</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26de2eb031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4" name="Google Shape;184;g26de2eb031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This slide, like mentioned is to summarize the various videos we have seen in this section. This gives the viewers a sense of achievement that they have covered exactly what they were looking for.</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p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0" name="Google Shape;190;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[Mandatory Slide]</a:t>
            </a:r>
            <a:endParaRPr/>
          </a:p>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Here the name of the next video needs to be mentioned. The narration as you guessed it would be just letting the viewer know exactly where we are at and what we’d be taking over next!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6.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and Subsection Title">
  <p:cSld name="Section and Subsection Title">
    <p:bg>
      <p:bgPr>
        <a:solidFill>
          <a:srgbClr val="F37021"/>
        </a:solidFill>
      </p:bgPr>
    </p:bg>
    <p:spTree>
      <p:nvGrpSpPr>
        <p:cNvPr id="9" name="Shape 9"/>
        <p:cNvGrpSpPr/>
        <p:nvPr/>
      </p:nvGrpSpPr>
      <p:grpSpPr>
        <a:xfrm>
          <a:off x="0" y="0"/>
          <a:ext cx="0" cy="0"/>
          <a:chOff x="0" y="0"/>
          <a:chExt cx="0" cy="0"/>
        </a:xfrm>
      </p:grpSpPr>
      <p:sp>
        <p:nvSpPr>
          <p:cNvPr id="10" name="Google Shape;10;p2"/>
          <p:cNvSpPr txBox="1"/>
          <p:nvPr>
            <p:ph type="ctrTitle"/>
          </p:nvPr>
        </p:nvSpPr>
        <p:spPr>
          <a:xfrm>
            <a:off x="780711" y="3636865"/>
            <a:ext cx="16437063" cy="1866336"/>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9596"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9pPr>
          </a:lstStyle>
          <a:p/>
        </p:txBody>
      </p:sp>
      <p:sp>
        <p:nvSpPr>
          <p:cNvPr id="11" name="Google Shape;11;p2"/>
          <p:cNvSpPr txBox="1"/>
          <p:nvPr>
            <p:ph idx="1" type="subTitle"/>
          </p:nvPr>
        </p:nvSpPr>
        <p:spPr>
          <a:xfrm>
            <a:off x="780711" y="5575679"/>
            <a:ext cx="16437063" cy="865399"/>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1pPr>
            <a:lvl2pPr indent="0" lvl="1"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2pPr>
            <a:lvl3pPr indent="0" lvl="2"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3pPr>
            <a:lvl4pPr indent="0" lvl="3"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4pPr>
            <a:lvl5pPr indent="0" lvl="4"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5pPr>
            <a:lvl6pPr indent="0" lvl="5"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6pPr>
            <a:lvl7pPr indent="0" lvl="6"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7pPr>
            <a:lvl8pPr indent="0" lvl="7"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8pPr>
            <a:lvl9pPr indent="0" lvl="8"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
    <p:spTree>
      <p:nvGrpSpPr>
        <p:cNvPr id="46" name="Shape 46"/>
        <p:cNvGrpSpPr/>
        <p:nvPr/>
      </p:nvGrpSpPr>
      <p:grpSpPr>
        <a:xfrm>
          <a:off x="0" y="0"/>
          <a:ext cx="0" cy="0"/>
          <a:chOff x="0" y="0"/>
          <a:chExt cx="0" cy="0"/>
        </a:xfrm>
      </p:grpSpPr>
      <p:sp>
        <p:nvSpPr>
          <p:cNvPr id="47" name="Google Shape;47;p11"/>
          <p:cNvSpPr txBox="1"/>
          <p:nvPr/>
        </p:nvSpPr>
        <p:spPr>
          <a:xfrm flipH="1" rot="10800000">
            <a:off x="0" y="0"/>
            <a:ext cx="18280063" cy="9387452"/>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48" name="Google Shape;48;p11"/>
          <p:cNvSpPr/>
          <p:nvPr/>
        </p:nvSpPr>
        <p:spPr>
          <a:xfrm flipH="1" rot="10800000">
            <a:off x="0" y="9241171"/>
            <a:ext cx="18280063" cy="148131"/>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49" name="Google Shape;49;p11"/>
          <p:cNvSpPr txBox="1"/>
          <p:nvPr>
            <p:ph idx="1" type="body"/>
          </p:nvPr>
        </p:nvSpPr>
        <p:spPr>
          <a:xfrm>
            <a:off x="114251" y="9389302"/>
            <a:ext cx="16756724" cy="892986"/>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1pPr>
            <a:lvl2pPr indent="-228600" lvl="1" marL="914400" marR="0" rtl="0" algn="l">
              <a:lnSpc>
                <a:spcPct val="115000"/>
              </a:lnSpc>
              <a:spcBef>
                <a:spcPts val="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2"/>
              </a:buClr>
              <a:buSzPts val="1400"/>
              <a:buFont typeface="Calibri"/>
              <a:buNone/>
              <a:defRPr b="0" i="0" sz="2799" u="none" cap="none" strike="noStrike">
                <a:solidFill>
                  <a:schemeClr val="lt2"/>
                </a:solidFill>
                <a:latin typeface="Calibri"/>
                <a:ea typeface="Calibri"/>
                <a:cs typeface="Calibri"/>
                <a:sym typeface="Calibri"/>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0" name="Shape 50"/>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Assembly)">
  <p:cSld name="Blank (Assembly)">
    <p:bg>
      <p:bgPr>
        <a:solidFill>
          <a:srgbClr val="3E5DAA"/>
        </a:solidFill>
      </p:bgPr>
    </p:bg>
    <p:spTree>
      <p:nvGrpSpPr>
        <p:cNvPr id="51" name="Shape 51"/>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Classic)">
  <p:cSld name="Blank (Classic)">
    <p:bg>
      <p:bgPr>
        <a:solidFill>
          <a:srgbClr val="F37021"/>
        </a:solidFill>
      </p:bgPr>
    </p:bg>
    <p:spTree>
      <p:nvGrpSpPr>
        <p:cNvPr id="52" name="Shape 52"/>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Ruby)">
  <p:cSld name="Blank (Ruby)">
    <p:bg>
      <p:bgPr>
        <a:solidFill>
          <a:srgbClr val="EE2D4A"/>
        </a:solidFill>
      </p:bgPr>
    </p:bg>
    <p:spTree>
      <p:nvGrpSpPr>
        <p:cNvPr id="53" name="Shape 53"/>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Field)">
  <p:cSld name="Blank (Field)">
    <p:bg>
      <p:bgPr>
        <a:solidFill>
          <a:srgbClr val="00A349"/>
        </a:solidFill>
      </p:bgPr>
    </p:bg>
    <p:spTree>
      <p:nvGrpSpPr>
        <p:cNvPr id="54" name="Shape 54"/>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Evolve)">
  <p:cSld name="Blank (Evolve)">
    <p:bg>
      <p:bgPr>
        <a:solidFill>
          <a:srgbClr val="29BEC6"/>
        </a:solidFill>
      </p:bgPr>
    </p:bg>
    <p:spTree>
      <p:nvGrpSpPr>
        <p:cNvPr id="55" name="Shape 55"/>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Hack)">
  <p:cSld name="Blank (Hack)">
    <p:bg>
      <p:bgPr>
        <a:solidFill>
          <a:srgbClr val="4C3896"/>
        </a:solidFill>
      </p:bgPr>
    </p:bg>
    <p:spTree>
      <p:nvGrpSpPr>
        <p:cNvPr id="56" name="Shape 56"/>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print)">
  <p:cSld name="Blank (Sprint)">
    <p:bg>
      <p:bgPr>
        <a:solidFill>
          <a:srgbClr val="BE1A8C"/>
        </a:solidFill>
      </p:bgPr>
    </p:bg>
    <p:spTree>
      <p:nvGrpSpPr>
        <p:cNvPr id="57" name="Shape 57"/>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and Subsection Title">
  <p:cSld name="Section and Subsection Title">
    <p:spTree>
      <p:nvGrpSpPr>
        <p:cNvPr id="62" name="Shape 62"/>
        <p:cNvGrpSpPr/>
        <p:nvPr/>
      </p:nvGrpSpPr>
      <p:grpSpPr>
        <a:xfrm>
          <a:off x="0" y="0"/>
          <a:ext cx="0" cy="0"/>
          <a:chOff x="0" y="0"/>
          <a:chExt cx="0" cy="0"/>
        </a:xfrm>
      </p:grpSpPr>
      <p:sp>
        <p:nvSpPr>
          <p:cNvPr id="63" name="Google Shape;63;p21"/>
          <p:cNvSpPr txBox="1"/>
          <p:nvPr>
            <p:ph type="ctrTitle"/>
          </p:nvPr>
        </p:nvSpPr>
        <p:spPr>
          <a:xfrm>
            <a:off x="780711" y="3636865"/>
            <a:ext cx="16437063" cy="1866336"/>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9596"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9pPr>
          </a:lstStyle>
          <a:p/>
        </p:txBody>
      </p:sp>
      <p:sp>
        <p:nvSpPr>
          <p:cNvPr id="64" name="Google Shape;64;p21"/>
          <p:cNvSpPr txBox="1"/>
          <p:nvPr>
            <p:ph idx="1" type="subTitle"/>
          </p:nvPr>
        </p:nvSpPr>
        <p:spPr>
          <a:xfrm>
            <a:off x="780711" y="5575679"/>
            <a:ext cx="16437063" cy="865399"/>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1pPr>
            <a:lvl2pPr indent="0" lvl="1"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2pPr>
            <a:lvl3pPr indent="0" lvl="2"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3pPr>
            <a:lvl4pPr indent="0" lvl="3"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4pPr>
            <a:lvl5pPr indent="0" lvl="4"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5pPr>
            <a:lvl6pPr indent="0" lvl="5"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6pPr>
            <a:lvl7pPr indent="0" lvl="6"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7pPr>
            <a:lvl8pPr indent="0" lvl="7"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8pPr>
            <a:lvl9pPr indent="0" lvl="8"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9pPr>
          </a:lstStyle>
          <a:p/>
        </p:txBody>
      </p:sp>
      <p:pic>
        <p:nvPicPr>
          <p:cNvPr descr="icon-white.png" id="65" name="Google Shape;65;p21"/>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2" name="Shape 12"/>
        <p:cNvGrpSpPr/>
        <p:nvPr/>
      </p:nvGrpSpPr>
      <p:grpSpPr>
        <a:xfrm>
          <a:off x="0" y="0"/>
          <a:ext cx="0" cy="0"/>
          <a:chOff x="0" y="0"/>
          <a:chExt cx="0" cy="0"/>
        </a:xfrm>
      </p:grpSpPr>
      <p:sp>
        <p:nvSpPr>
          <p:cNvPr id="13" name="Google Shape;13;p3"/>
          <p:cNvSpPr/>
          <p:nvPr/>
        </p:nvSpPr>
        <p:spPr>
          <a:xfrm flipH="1" rot="10800000">
            <a:off x="0" y="1312192"/>
            <a:ext cx="18280063" cy="8970046"/>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4" name="Google Shape;14;p3"/>
          <p:cNvSpPr/>
          <p:nvPr/>
        </p:nvSpPr>
        <p:spPr>
          <a:xfrm>
            <a:off x="0" y="1312094"/>
            <a:ext cx="18280063" cy="217099"/>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5" name="Google Shape;15;p3"/>
          <p:cNvSpPr txBox="1"/>
          <p:nvPr>
            <p:ph type="title"/>
          </p:nvPr>
        </p:nvSpPr>
        <p:spPr>
          <a:xfrm>
            <a:off x="196414" y="32685"/>
            <a:ext cx="17645539" cy="1204842"/>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3998"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urse Title" type="title">
  <p:cSld name="TITLE">
    <p:spTree>
      <p:nvGrpSpPr>
        <p:cNvPr id="66" name="Shape 66"/>
        <p:cNvGrpSpPr/>
        <p:nvPr/>
      </p:nvGrpSpPr>
      <p:grpSpPr>
        <a:xfrm>
          <a:off x="0" y="0"/>
          <a:ext cx="0" cy="0"/>
          <a:chOff x="0" y="0"/>
          <a:chExt cx="0" cy="0"/>
        </a:xfrm>
      </p:grpSpPr>
      <p:sp>
        <p:nvSpPr>
          <p:cNvPr id="67" name="Google Shape;67;p22"/>
          <p:cNvSpPr txBox="1"/>
          <p:nvPr>
            <p:ph type="title"/>
          </p:nvPr>
        </p:nvSpPr>
        <p:spPr>
          <a:xfrm>
            <a:off x="780711" y="5605055"/>
            <a:ext cx="16437063" cy="1146069"/>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5198"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9pPr>
          </a:lstStyle>
          <a:p/>
        </p:txBody>
      </p:sp>
      <p:pic>
        <p:nvPicPr>
          <p:cNvPr descr="Packt-Logo-white.png" id="68" name="Google Shape;68;p22"/>
          <p:cNvPicPr preferRelativeResize="0"/>
          <p:nvPr/>
        </p:nvPicPr>
        <p:blipFill rotWithShape="1">
          <a:blip r:embed="rId2">
            <a:alphaModFix/>
          </a:blip>
          <a:srcRect b="0" l="0" r="0" t="0"/>
          <a:stretch/>
        </p:blipFill>
        <p:spPr>
          <a:xfrm>
            <a:off x="225403" y="2954094"/>
            <a:ext cx="6745411" cy="3231841"/>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ndalone Introduction or Summary" type="secHead">
  <p:cSld name="SECTION_HEADER">
    <p:spTree>
      <p:nvGrpSpPr>
        <p:cNvPr id="69" name="Shape 69"/>
        <p:cNvGrpSpPr/>
        <p:nvPr/>
      </p:nvGrpSpPr>
      <p:grpSpPr>
        <a:xfrm>
          <a:off x="0" y="0"/>
          <a:ext cx="0" cy="0"/>
          <a:chOff x="0" y="0"/>
          <a:chExt cx="0" cy="0"/>
        </a:xfrm>
      </p:grpSpPr>
      <p:sp>
        <p:nvSpPr>
          <p:cNvPr id="70" name="Google Shape;70;p23"/>
          <p:cNvSpPr txBox="1"/>
          <p:nvPr>
            <p:ph type="title"/>
          </p:nvPr>
        </p:nvSpPr>
        <p:spPr>
          <a:xfrm>
            <a:off x="921500" y="4128788"/>
            <a:ext cx="16437063" cy="2024662"/>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8396"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8396">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8396">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8396">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8396">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8396">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8396">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8396">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8396">
                <a:solidFill>
                  <a:schemeClr val="lt1"/>
                </a:solidFill>
                <a:latin typeface="Roboto"/>
                <a:ea typeface="Roboto"/>
                <a:cs typeface="Roboto"/>
                <a:sym typeface="Roboto"/>
              </a:defRPr>
            </a:lvl9pPr>
          </a:lstStyle>
          <a:p/>
        </p:txBody>
      </p:sp>
      <p:pic>
        <p:nvPicPr>
          <p:cNvPr descr="icon-white.png" id="71" name="Google Shape;71;p23"/>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72" name="Shape 72"/>
        <p:cNvGrpSpPr/>
        <p:nvPr/>
      </p:nvGrpSpPr>
      <p:grpSpPr>
        <a:xfrm>
          <a:off x="0" y="0"/>
          <a:ext cx="0" cy="0"/>
          <a:chOff x="0" y="0"/>
          <a:chExt cx="0" cy="0"/>
        </a:xfrm>
      </p:grpSpPr>
      <p:sp>
        <p:nvSpPr>
          <p:cNvPr id="73" name="Google Shape;73;p24"/>
          <p:cNvSpPr/>
          <p:nvPr/>
        </p:nvSpPr>
        <p:spPr>
          <a:xfrm flipH="1" rot="10800000">
            <a:off x="0" y="3370440"/>
            <a:ext cx="18280063" cy="6911799"/>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74" name="Google Shape;74;p24"/>
          <p:cNvSpPr/>
          <p:nvPr/>
        </p:nvSpPr>
        <p:spPr>
          <a:xfrm>
            <a:off x="0" y="3370440"/>
            <a:ext cx="18280063" cy="217099"/>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75" name="Google Shape;75;p24"/>
          <p:cNvSpPr txBox="1"/>
          <p:nvPr>
            <p:ph type="title"/>
          </p:nvPr>
        </p:nvSpPr>
        <p:spPr>
          <a:xfrm>
            <a:off x="943390" y="1476767"/>
            <a:ext cx="16437063" cy="1534689"/>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9pPr>
          </a:lstStyle>
          <a:p/>
        </p:txBody>
      </p:sp>
      <p:sp>
        <p:nvSpPr>
          <p:cNvPr id="76" name="Google Shape;76;p24"/>
          <p:cNvSpPr txBox="1"/>
          <p:nvPr>
            <p:ph idx="1" type="body"/>
          </p:nvPr>
        </p:nvSpPr>
        <p:spPr>
          <a:xfrm>
            <a:off x="943390" y="3836374"/>
            <a:ext cx="16437063" cy="5417891"/>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rgbClr val="434343"/>
              </a:buClr>
              <a:buSzPts val="1400"/>
              <a:buFont typeface="Calibri"/>
              <a:buNone/>
              <a:defRPr b="0" i="0" sz="3998" u="none" cap="none" strike="noStrike">
                <a:solidFill>
                  <a:srgbClr val="434343"/>
                </a:solidFill>
                <a:latin typeface="Calibri"/>
                <a:ea typeface="Calibri"/>
                <a:cs typeface="Calibri"/>
                <a:sym typeface="Calibri"/>
              </a:defRPr>
            </a:lvl1pPr>
            <a:lvl2pPr indent="-228600" lvl="1" marL="914400" marR="0" rtl="0" algn="l">
              <a:lnSpc>
                <a:spcPct val="115000"/>
              </a:lnSpc>
              <a:spcBef>
                <a:spcPts val="1600"/>
              </a:spcBef>
              <a:spcAft>
                <a:spcPts val="0"/>
              </a:spcAft>
              <a:buClr>
                <a:srgbClr val="434343"/>
              </a:buClr>
              <a:buSzPts val="1400"/>
              <a:buFont typeface="Calibri"/>
              <a:buNone/>
              <a:defRPr b="0" i="0" sz="3598" u="none" cap="none" strike="noStrike">
                <a:solidFill>
                  <a:srgbClr val="434343"/>
                </a:solidFill>
                <a:latin typeface="Calibri"/>
                <a:ea typeface="Calibri"/>
                <a:cs typeface="Calibri"/>
                <a:sym typeface="Calibri"/>
              </a:defRPr>
            </a:lvl2pPr>
            <a:lvl3pPr indent="-228600" lvl="2" marL="1371600" marR="0" rtl="0" algn="l">
              <a:lnSpc>
                <a:spcPct val="115000"/>
              </a:lnSpc>
              <a:spcBef>
                <a:spcPts val="1600"/>
              </a:spcBef>
              <a:spcAft>
                <a:spcPts val="0"/>
              </a:spcAft>
              <a:buClr>
                <a:srgbClr val="434343"/>
              </a:buClr>
              <a:buSzPts val="1400"/>
              <a:buFont typeface="Calibri"/>
              <a:buNone/>
              <a:defRPr b="0" i="0" sz="3199" u="none" cap="none" strike="noStrike">
                <a:solidFill>
                  <a:srgbClr val="434343"/>
                </a:solidFill>
                <a:latin typeface="Calibri"/>
                <a:ea typeface="Calibri"/>
                <a:cs typeface="Calibri"/>
                <a:sym typeface="Calibri"/>
              </a:defRPr>
            </a:lvl3pPr>
            <a:lvl4pPr indent="-228600" lvl="3" marL="18288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4pPr>
            <a:lvl5pPr indent="-228600" lvl="4" marL="22860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5pPr>
            <a:lvl6pPr indent="-228600" lvl="5" marL="27432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6pPr>
            <a:lvl7pPr indent="-228600" lvl="6" marL="32004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7pPr>
            <a:lvl8pPr indent="-228600" lvl="7" marL="36576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8pPr>
            <a:lvl9pPr indent="-228600" lvl="8" marL="4114800" marR="0" rtl="0" algn="l">
              <a:lnSpc>
                <a:spcPct val="115000"/>
              </a:lnSpc>
              <a:spcBef>
                <a:spcPts val="1600"/>
              </a:spcBef>
              <a:spcAft>
                <a:spcPts val="1600"/>
              </a:spcAft>
              <a:buClr>
                <a:srgbClr val="434343"/>
              </a:buClr>
              <a:buSzPts val="1400"/>
              <a:buFont typeface="Calibri"/>
              <a:buNone/>
              <a:defRPr b="0" i="0" sz="2799" u="none" cap="none" strike="noStrike">
                <a:solidFill>
                  <a:srgbClr val="434343"/>
                </a:solidFill>
                <a:latin typeface="Calibri"/>
                <a:ea typeface="Calibri"/>
                <a:cs typeface="Calibri"/>
                <a:sym typeface="Calibri"/>
              </a:defRPr>
            </a:lvl9pPr>
          </a:lstStyle>
          <a:p/>
        </p:txBody>
      </p:sp>
      <p:pic>
        <p:nvPicPr>
          <p:cNvPr descr="icon-beacon.png" id="77" name="Google Shape;77;p24"/>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8" name="Shape 78"/>
        <p:cNvGrpSpPr/>
        <p:nvPr/>
      </p:nvGrpSpPr>
      <p:grpSpPr>
        <a:xfrm>
          <a:off x="0" y="0"/>
          <a:ext cx="0" cy="0"/>
          <a:chOff x="0" y="0"/>
          <a:chExt cx="0" cy="0"/>
        </a:xfrm>
      </p:grpSpPr>
      <p:sp>
        <p:nvSpPr>
          <p:cNvPr id="79" name="Google Shape;79;p25"/>
          <p:cNvSpPr/>
          <p:nvPr/>
        </p:nvSpPr>
        <p:spPr>
          <a:xfrm flipH="1" rot="10800000">
            <a:off x="0" y="3370440"/>
            <a:ext cx="18280063" cy="6911799"/>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80" name="Google Shape;80;p25"/>
          <p:cNvSpPr/>
          <p:nvPr/>
        </p:nvSpPr>
        <p:spPr>
          <a:xfrm>
            <a:off x="0" y="3370440"/>
            <a:ext cx="18280063" cy="217099"/>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81" name="Google Shape;81;p25"/>
          <p:cNvSpPr txBox="1"/>
          <p:nvPr>
            <p:ph type="title"/>
          </p:nvPr>
        </p:nvSpPr>
        <p:spPr>
          <a:xfrm>
            <a:off x="943390" y="1476767"/>
            <a:ext cx="16437063" cy="1534689"/>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9pPr>
          </a:lstStyle>
          <a:p/>
        </p:txBody>
      </p:sp>
      <p:sp>
        <p:nvSpPr>
          <p:cNvPr id="82" name="Google Shape;82;p25"/>
          <p:cNvSpPr txBox="1"/>
          <p:nvPr>
            <p:ph idx="1" type="body"/>
          </p:nvPr>
        </p:nvSpPr>
        <p:spPr>
          <a:xfrm>
            <a:off x="943390" y="3836375"/>
            <a:ext cx="7996328" cy="5417889"/>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rgbClr val="434343"/>
              </a:buClr>
              <a:buSzPts val="1400"/>
              <a:buFont typeface="Calibri"/>
              <a:buNone/>
              <a:defRPr b="0" i="0" sz="3998" u="none" cap="none" strike="noStrike">
                <a:solidFill>
                  <a:srgbClr val="434343"/>
                </a:solidFill>
                <a:latin typeface="Calibri"/>
                <a:ea typeface="Calibri"/>
                <a:cs typeface="Calibri"/>
                <a:sym typeface="Calibri"/>
              </a:defRPr>
            </a:lvl1pPr>
            <a:lvl2pPr indent="-228600" lvl="1" marL="914400" marR="0" rtl="0" algn="l">
              <a:lnSpc>
                <a:spcPct val="115000"/>
              </a:lnSpc>
              <a:spcBef>
                <a:spcPts val="1600"/>
              </a:spcBef>
              <a:spcAft>
                <a:spcPts val="0"/>
              </a:spcAft>
              <a:buClr>
                <a:srgbClr val="434343"/>
              </a:buClr>
              <a:buSzPts val="1400"/>
              <a:buFont typeface="Calibri"/>
              <a:buNone/>
              <a:defRPr b="0" i="0" sz="3598" u="none" cap="none" strike="noStrike">
                <a:solidFill>
                  <a:srgbClr val="434343"/>
                </a:solidFill>
                <a:latin typeface="Calibri"/>
                <a:ea typeface="Calibri"/>
                <a:cs typeface="Calibri"/>
                <a:sym typeface="Calibri"/>
              </a:defRPr>
            </a:lvl2pPr>
            <a:lvl3pPr indent="-228600" lvl="2" marL="1371600" marR="0" rtl="0" algn="l">
              <a:lnSpc>
                <a:spcPct val="115000"/>
              </a:lnSpc>
              <a:spcBef>
                <a:spcPts val="1600"/>
              </a:spcBef>
              <a:spcAft>
                <a:spcPts val="0"/>
              </a:spcAft>
              <a:buClr>
                <a:srgbClr val="434343"/>
              </a:buClr>
              <a:buSzPts val="1400"/>
              <a:buFont typeface="Calibri"/>
              <a:buNone/>
              <a:defRPr b="0" i="0" sz="3199" u="none" cap="none" strike="noStrike">
                <a:solidFill>
                  <a:srgbClr val="434343"/>
                </a:solidFill>
                <a:latin typeface="Calibri"/>
                <a:ea typeface="Calibri"/>
                <a:cs typeface="Calibri"/>
                <a:sym typeface="Calibri"/>
              </a:defRPr>
            </a:lvl3pPr>
            <a:lvl4pPr indent="-228600" lvl="3" marL="18288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4pPr>
            <a:lvl5pPr indent="-228600" lvl="4" marL="22860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5pPr>
            <a:lvl6pPr indent="-228600" lvl="5" marL="27432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6pPr>
            <a:lvl7pPr indent="-228600" lvl="6" marL="32004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7pPr>
            <a:lvl8pPr indent="-228600" lvl="7" marL="3657600" marR="0" rtl="0" algn="l">
              <a:lnSpc>
                <a:spcPct val="115000"/>
              </a:lnSpc>
              <a:spcBef>
                <a:spcPts val="1600"/>
              </a:spcBef>
              <a:spcAft>
                <a:spcPts val="0"/>
              </a:spcAft>
              <a:buClr>
                <a:srgbClr val="434343"/>
              </a:buClr>
              <a:buSzPts val="1400"/>
              <a:buFont typeface="Calibri"/>
              <a:buNone/>
              <a:defRPr b="0" i="0" sz="2399" u="none" cap="none" strike="noStrike">
                <a:solidFill>
                  <a:srgbClr val="434343"/>
                </a:solidFill>
                <a:latin typeface="Calibri"/>
                <a:ea typeface="Calibri"/>
                <a:cs typeface="Calibri"/>
                <a:sym typeface="Calibri"/>
              </a:defRPr>
            </a:lvl8pPr>
            <a:lvl9pPr indent="-228600" lvl="8" marL="4114800" marR="0" rtl="0" algn="l">
              <a:lnSpc>
                <a:spcPct val="115000"/>
              </a:lnSpc>
              <a:spcBef>
                <a:spcPts val="1600"/>
              </a:spcBef>
              <a:spcAft>
                <a:spcPts val="1600"/>
              </a:spcAft>
              <a:buClr>
                <a:srgbClr val="434343"/>
              </a:buClr>
              <a:buSzPts val="1400"/>
              <a:buFont typeface="Calibri"/>
              <a:buNone/>
              <a:defRPr b="0" i="0" sz="2399" u="none" cap="none" strike="noStrike">
                <a:solidFill>
                  <a:srgbClr val="434343"/>
                </a:solidFill>
                <a:latin typeface="Calibri"/>
                <a:ea typeface="Calibri"/>
                <a:cs typeface="Calibri"/>
                <a:sym typeface="Calibri"/>
              </a:defRPr>
            </a:lvl9pPr>
          </a:lstStyle>
          <a:p/>
        </p:txBody>
      </p:sp>
      <p:sp>
        <p:nvSpPr>
          <p:cNvPr id="83" name="Google Shape;83;p25"/>
          <p:cNvSpPr txBox="1"/>
          <p:nvPr>
            <p:ph idx="2" type="body"/>
          </p:nvPr>
        </p:nvSpPr>
        <p:spPr>
          <a:xfrm>
            <a:off x="9384425" y="3836375"/>
            <a:ext cx="7996328" cy="5417889"/>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rgbClr val="434343"/>
              </a:buClr>
              <a:buSzPts val="1400"/>
              <a:buFont typeface="Calibri"/>
              <a:buNone/>
              <a:defRPr b="0" i="0" sz="3998" u="none" cap="none" strike="noStrike">
                <a:solidFill>
                  <a:srgbClr val="434343"/>
                </a:solidFill>
                <a:latin typeface="Calibri"/>
                <a:ea typeface="Calibri"/>
                <a:cs typeface="Calibri"/>
                <a:sym typeface="Calibri"/>
              </a:defRPr>
            </a:lvl1pPr>
            <a:lvl2pPr indent="-228600" lvl="1" marL="914400" marR="0" rtl="0" algn="l">
              <a:lnSpc>
                <a:spcPct val="115000"/>
              </a:lnSpc>
              <a:spcBef>
                <a:spcPts val="1600"/>
              </a:spcBef>
              <a:spcAft>
                <a:spcPts val="0"/>
              </a:spcAft>
              <a:buClr>
                <a:srgbClr val="434343"/>
              </a:buClr>
              <a:buSzPts val="1400"/>
              <a:buFont typeface="Calibri"/>
              <a:buNone/>
              <a:defRPr b="0" i="0" sz="3598" u="none" cap="none" strike="noStrike">
                <a:solidFill>
                  <a:srgbClr val="434343"/>
                </a:solidFill>
                <a:latin typeface="Calibri"/>
                <a:ea typeface="Calibri"/>
                <a:cs typeface="Calibri"/>
                <a:sym typeface="Calibri"/>
              </a:defRPr>
            </a:lvl2pPr>
            <a:lvl3pPr indent="-228600" lvl="2" marL="1371600" marR="0" rtl="0" algn="l">
              <a:lnSpc>
                <a:spcPct val="115000"/>
              </a:lnSpc>
              <a:spcBef>
                <a:spcPts val="1600"/>
              </a:spcBef>
              <a:spcAft>
                <a:spcPts val="0"/>
              </a:spcAft>
              <a:buClr>
                <a:srgbClr val="434343"/>
              </a:buClr>
              <a:buSzPts val="1400"/>
              <a:buFont typeface="Calibri"/>
              <a:buNone/>
              <a:defRPr b="0" i="0" sz="3199" u="none" cap="none" strike="noStrike">
                <a:solidFill>
                  <a:srgbClr val="434343"/>
                </a:solidFill>
                <a:latin typeface="Calibri"/>
                <a:ea typeface="Calibri"/>
                <a:cs typeface="Calibri"/>
                <a:sym typeface="Calibri"/>
              </a:defRPr>
            </a:lvl3pPr>
            <a:lvl4pPr indent="-228600" lvl="3" marL="18288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4pPr>
            <a:lvl5pPr indent="-228600" lvl="4" marL="22860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5pPr>
            <a:lvl6pPr indent="-228600" lvl="5" marL="27432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6pPr>
            <a:lvl7pPr indent="-228600" lvl="6" marL="32004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7pPr>
            <a:lvl8pPr indent="-228600" lvl="7" marL="3657600" marR="0" rtl="0" algn="l">
              <a:lnSpc>
                <a:spcPct val="115000"/>
              </a:lnSpc>
              <a:spcBef>
                <a:spcPts val="1600"/>
              </a:spcBef>
              <a:spcAft>
                <a:spcPts val="0"/>
              </a:spcAft>
              <a:buClr>
                <a:srgbClr val="434343"/>
              </a:buClr>
              <a:buSzPts val="1400"/>
              <a:buFont typeface="Calibri"/>
              <a:buNone/>
              <a:defRPr b="0" i="0" sz="2399" u="none" cap="none" strike="noStrike">
                <a:solidFill>
                  <a:srgbClr val="434343"/>
                </a:solidFill>
                <a:latin typeface="Calibri"/>
                <a:ea typeface="Calibri"/>
                <a:cs typeface="Calibri"/>
                <a:sym typeface="Calibri"/>
              </a:defRPr>
            </a:lvl8pPr>
            <a:lvl9pPr indent="-228600" lvl="8" marL="4114800" marR="0" rtl="0" algn="l">
              <a:lnSpc>
                <a:spcPct val="115000"/>
              </a:lnSpc>
              <a:spcBef>
                <a:spcPts val="1600"/>
              </a:spcBef>
              <a:spcAft>
                <a:spcPts val="1600"/>
              </a:spcAft>
              <a:buClr>
                <a:srgbClr val="434343"/>
              </a:buClr>
              <a:buSzPts val="1400"/>
              <a:buFont typeface="Calibri"/>
              <a:buNone/>
              <a:defRPr b="0" i="0" sz="2399" u="none" cap="none" strike="noStrike">
                <a:solidFill>
                  <a:srgbClr val="434343"/>
                </a:solidFill>
                <a:latin typeface="Calibri"/>
                <a:ea typeface="Calibri"/>
                <a:cs typeface="Calibri"/>
                <a:sym typeface="Calibri"/>
              </a:defRPr>
            </a:lvl9pPr>
          </a:lstStyle>
          <a:p/>
        </p:txBody>
      </p:sp>
      <p:pic>
        <p:nvPicPr>
          <p:cNvPr descr="icon-beacon.png" id="84" name="Google Shape;84;p25"/>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5" name="Shape 85"/>
        <p:cNvGrpSpPr/>
        <p:nvPr/>
      </p:nvGrpSpPr>
      <p:grpSpPr>
        <a:xfrm>
          <a:off x="0" y="0"/>
          <a:ext cx="0" cy="0"/>
          <a:chOff x="0" y="0"/>
          <a:chExt cx="0" cy="0"/>
        </a:xfrm>
      </p:grpSpPr>
      <p:sp>
        <p:nvSpPr>
          <p:cNvPr id="86" name="Google Shape;86;p26"/>
          <p:cNvSpPr/>
          <p:nvPr/>
        </p:nvSpPr>
        <p:spPr>
          <a:xfrm flipH="1" rot="10800000">
            <a:off x="0" y="1312192"/>
            <a:ext cx="18280063" cy="8970046"/>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87" name="Google Shape;87;p26"/>
          <p:cNvSpPr/>
          <p:nvPr/>
        </p:nvSpPr>
        <p:spPr>
          <a:xfrm>
            <a:off x="0" y="1312094"/>
            <a:ext cx="18280063" cy="217099"/>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88" name="Google Shape;88;p26"/>
          <p:cNvSpPr txBox="1"/>
          <p:nvPr>
            <p:ph type="title"/>
          </p:nvPr>
        </p:nvSpPr>
        <p:spPr>
          <a:xfrm>
            <a:off x="196414" y="32685"/>
            <a:ext cx="17645539" cy="1204842"/>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3998"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9pPr>
          </a:lstStyle>
          <a:p/>
        </p:txBody>
      </p:sp>
      <p:pic>
        <p:nvPicPr>
          <p:cNvPr descr="icon-beacon.png" id="89" name="Google Shape;89;p26"/>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 Column Text">
    <p:spTree>
      <p:nvGrpSpPr>
        <p:cNvPr id="90" name="Shape 90"/>
        <p:cNvGrpSpPr/>
        <p:nvPr/>
      </p:nvGrpSpPr>
      <p:grpSpPr>
        <a:xfrm>
          <a:off x="0" y="0"/>
          <a:ext cx="0" cy="0"/>
          <a:chOff x="0" y="0"/>
          <a:chExt cx="0" cy="0"/>
        </a:xfrm>
      </p:grpSpPr>
      <p:sp>
        <p:nvSpPr>
          <p:cNvPr id="91" name="Google Shape;91;p27"/>
          <p:cNvSpPr txBox="1"/>
          <p:nvPr/>
        </p:nvSpPr>
        <p:spPr>
          <a:xfrm flipH="1" rot="10800000">
            <a:off x="6550356" y="50"/>
            <a:ext cx="11729707" cy="10282238"/>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92" name="Google Shape;92;p27"/>
          <p:cNvSpPr/>
          <p:nvPr/>
        </p:nvSpPr>
        <p:spPr>
          <a:xfrm rot="-5400000">
            <a:off x="1517790" y="5032566"/>
            <a:ext cx="10282238" cy="217106"/>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93" name="Google Shape;93;p27"/>
          <p:cNvSpPr txBox="1"/>
          <p:nvPr>
            <p:ph type="title"/>
          </p:nvPr>
        </p:nvSpPr>
        <p:spPr>
          <a:xfrm>
            <a:off x="451958" y="715270"/>
            <a:ext cx="5613563" cy="1905917"/>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4798"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9pPr>
          </a:lstStyle>
          <a:p/>
        </p:txBody>
      </p:sp>
      <p:sp>
        <p:nvSpPr>
          <p:cNvPr id="94" name="Google Shape;94;p27"/>
          <p:cNvSpPr txBox="1"/>
          <p:nvPr>
            <p:ph idx="1" type="body"/>
          </p:nvPr>
        </p:nvSpPr>
        <p:spPr>
          <a:xfrm>
            <a:off x="451954" y="2930244"/>
            <a:ext cx="5613563" cy="6324071"/>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1pPr>
            <a:lvl2pPr indent="-228600" lvl="1" marL="914400" marR="0" rtl="0" algn="l">
              <a:lnSpc>
                <a:spcPct val="115000"/>
              </a:lnSpc>
              <a:spcBef>
                <a:spcPts val="1600"/>
              </a:spcBef>
              <a:spcAft>
                <a:spcPts val="0"/>
              </a:spcAft>
              <a:buClr>
                <a:schemeClr val="lt1"/>
              </a:buClr>
              <a:buSzPts val="1400"/>
              <a:buFont typeface="Calibri"/>
              <a:buNone/>
              <a:defRPr b="0" i="0" sz="3199" u="none" cap="none" strike="noStrike">
                <a:solidFill>
                  <a:schemeClr val="lt1"/>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1"/>
              </a:buClr>
              <a:buSzPts val="1400"/>
              <a:buFont typeface="Calibri"/>
              <a:buNone/>
              <a:defRPr b="0" i="0" sz="2399" u="none" cap="none" strike="noStrike">
                <a:solidFill>
                  <a:schemeClr val="lt1"/>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1"/>
              </a:buClr>
              <a:buSzPts val="1400"/>
              <a:buFont typeface="Calibri"/>
              <a:buNone/>
              <a:defRPr b="0" i="0" sz="2399" u="none" cap="none" strike="noStrike">
                <a:solidFill>
                  <a:schemeClr val="lt1"/>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1"/>
              </a:buClr>
              <a:buSzPts val="1400"/>
              <a:buFont typeface="Calibri"/>
              <a:buNone/>
              <a:defRPr b="0" i="0" sz="2399" u="none" cap="none" strike="noStrike">
                <a:solidFill>
                  <a:schemeClr val="lt1"/>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1"/>
              </a:buClr>
              <a:buSzPts val="1400"/>
              <a:buFont typeface="Calibri"/>
              <a:buNone/>
              <a:defRPr b="0" i="0" sz="2399" u="none" cap="none" strike="noStrike">
                <a:solidFill>
                  <a:schemeClr val="lt1"/>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1"/>
              </a:buClr>
              <a:buSzPts val="1400"/>
              <a:buFont typeface="Calibri"/>
              <a:buNone/>
              <a:defRPr b="0" i="0" sz="2399" u="none" cap="none" strike="noStrike">
                <a:solidFill>
                  <a:schemeClr val="lt1"/>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1"/>
              </a:buClr>
              <a:buSzPts val="1400"/>
              <a:buFont typeface="Calibri"/>
              <a:buNone/>
              <a:defRPr b="0" i="0" sz="2399" u="none" cap="none" strike="noStrike">
                <a:solidFill>
                  <a:schemeClr val="lt1"/>
                </a:solidFill>
                <a:latin typeface="Calibri"/>
                <a:ea typeface="Calibri"/>
                <a:cs typeface="Calibri"/>
                <a:sym typeface="Calibri"/>
              </a:defRPr>
            </a:lvl9pPr>
          </a:lstStyle>
          <a:p/>
        </p:txBody>
      </p:sp>
      <p:pic>
        <p:nvPicPr>
          <p:cNvPr descr="icon-beacon.png" id="95" name="Google Shape;95;p27"/>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 Point">
    <p:spTree>
      <p:nvGrpSpPr>
        <p:cNvPr id="96" name="Shape 96"/>
        <p:cNvGrpSpPr/>
        <p:nvPr/>
      </p:nvGrpSpPr>
      <p:grpSpPr>
        <a:xfrm>
          <a:off x="0" y="0"/>
          <a:ext cx="0" cy="0"/>
          <a:chOff x="0" y="0"/>
          <a:chExt cx="0" cy="0"/>
        </a:xfrm>
      </p:grpSpPr>
      <p:sp>
        <p:nvSpPr>
          <p:cNvPr id="97" name="Google Shape;97;p28"/>
          <p:cNvSpPr txBox="1"/>
          <p:nvPr>
            <p:ph type="title"/>
          </p:nvPr>
        </p:nvSpPr>
        <p:spPr>
          <a:xfrm>
            <a:off x="980075" y="976049"/>
            <a:ext cx="16061026" cy="8177813"/>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11995"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9pPr>
          </a:lstStyle>
          <a:p/>
        </p:txBody>
      </p:sp>
      <p:pic>
        <p:nvPicPr>
          <p:cNvPr descr="icon-white.png" id="98" name="Google Shape;98;p28"/>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lit Summary">
  <p:cSld name="Split Summary">
    <p:spTree>
      <p:nvGrpSpPr>
        <p:cNvPr id="99" name="Shape 99"/>
        <p:cNvGrpSpPr/>
        <p:nvPr/>
      </p:nvGrpSpPr>
      <p:grpSpPr>
        <a:xfrm>
          <a:off x="0" y="0"/>
          <a:ext cx="0" cy="0"/>
          <a:chOff x="0" y="0"/>
          <a:chExt cx="0" cy="0"/>
        </a:xfrm>
      </p:grpSpPr>
      <p:sp>
        <p:nvSpPr>
          <p:cNvPr id="100" name="Google Shape;100;p29"/>
          <p:cNvSpPr/>
          <p:nvPr/>
        </p:nvSpPr>
        <p:spPr>
          <a:xfrm flipH="1">
            <a:off x="0" y="0"/>
            <a:ext cx="9140032" cy="10282238"/>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01" name="Google Shape;101;p29"/>
          <p:cNvSpPr/>
          <p:nvPr/>
        </p:nvSpPr>
        <p:spPr>
          <a:xfrm rot="5400000">
            <a:off x="3891310" y="5033166"/>
            <a:ext cx="10281039" cy="217106"/>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02" name="Google Shape;102;p29"/>
          <p:cNvSpPr txBox="1"/>
          <p:nvPr>
            <p:ph type="title"/>
          </p:nvPr>
        </p:nvSpPr>
        <p:spPr>
          <a:xfrm>
            <a:off x="530769" y="2465208"/>
            <a:ext cx="8086889" cy="2963228"/>
          </a:xfrm>
          <a:prstGeom prst="rect">
            <a:avLst/>
          </a:prstGeom>
          <a:noFill/>
          <a:ln>
            <a:noFill/>
          </a:ln>
        </p:spPr>
        <p:txBody>
          <a:bodyPr anchorCtr="0" anchor="b" bIns="91425" lIns="91425" spcFirstLastPara="1" rIns="91425" wrap="square" tIns="91425">
            <a:noAutofit/>
          </a:bodyPr>
          <a:lstStyle>
            <a:lvl1pPr indent="0" lvl="0" marL="0" marR="0" rtl="0" algn="ctr">
              <a:lnSpc>
                <a:spcPct val="100000"/>
              </a:lnSpc>
              <a:spcBef>
                <a:spcPts val="0"/>
              </a:spcBef>
              <a:spcAft>
                <a:spcPts val="0"/>
              </a:spcAft>
              <a:buClr>
                <a:srgbClr val="434343"/>
              </a:buClr>
              <a:buSzPts val="1400"/>
              <a:buFont typeface="Calibri"/>
              <a:buNone/>
              <a:defRPr b="0" i="0" sz="8396" u="none" cap="none" strike="noStrike">
                <a:solidFill>
                  <a:srgbClr val="434343"/>
                </a:solidFill>
                <a:latin typeface="Calibri"/>
                <a:ea typeface="Calibri"/>
                <a:cs typeface="Calibri"/>
                <a:sym typeface="Calibri"/>
              </a:defRPr>
            </a:lvl1pPr>
            <a:lvl2pPr indent="0" lvl="1"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2pPr>
            <a:lvl3pPr indent="0" lvl="2"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3pPr>
            <a:lvl4pPr indent="0" lvl="3"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4pPr>
            <a:lvl5pPr indent="0" lvl="4"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5pPr>
            <a:lvl6pPr indent="0" lvl="5"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6pPr>
            <a:lvl7pPr indent="0" lvl="6"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7pPr>
            <a:lvl8pPr indent="0" lvl="7"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8pPr>
            <a:lvl9pPr indent="0" lvl="8"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9pPr>
          </a:lstStyle>
          <a:p/>
        </p:txBody>
      </p:sp>
      <p:sp>
        <p:nvSpPr>
          <p:cNvPr id="103" name="Google Shape;103;p29"/>
          <p:cNvSpPr txBox="1"/>
          <p:nvPr>
            <p:ph idx="1" type="subTitle"/>
          </p:nvPr>
        </p:nvSpPr>
        <p:spPr>
          <a:xfrm>
            <a:off x="530769" y="5556360"/>
            <a:ext cx="8086889" cy="2469055"/>
          </a:xfrm>
          <a:prstGeom prst="rect">
            <a:avLst/>
          </a:prstGeom>
          <a:noFill/>
          <a:ln>
            <a:noFill/>
          </a:ln>
        </p:spPr>
        <p:txBody>
          <a:bodyPr anchorCtr="0" anchor="t" bIns="91425" lIns="91425" spcFirstLastPara="1" rIns="91425" wrap="square" tIns="91425">
            <a:noAutofit/>
          </a:bodyPr>
          <a:lstStyle>
            <a:lvl1pPr indent="0" lvl="0"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1pPr>
            <a:lvl2pPr indent="0" lvl="1"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2pPr>
            <a:lvl3pPr indent="0" lvl="2"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3pPr>
            <a:lvl4pPr indent="0" lvl="3"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4pPr>
            <a:lvl5pPr indent="0" lvl="4"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5pPr>
            <a:lvl6pPr indent="0" lvl="5"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6pPr>
            <a:lvl7pPr indent="0" lvl="6"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7pPr>
            <a:lvl8pPr indent="0" lvl="7"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8pPr>
            <a:lvl9pPr indent="0" lvl="8"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9pPr>
          </a:lstStyle>
          <a:p/>
        </p:txBody>
      </p:sp>
      <p:sp>
        <p:nvSpPr>
          <p:cNvPr id="104" name="Google Shape;104;p29"/>
          <p:cNvSpPr txBox="1"/>
          <p:nvPr>
            <p:ph idx="2" type="body"/>
          </p:nvPr>
        </p:nvSpPr>
        <p:spPr>
          <a:xfrm>
            <a:off x="9874713" y="1447731"/>
            <a:ext cx="7670669" cy="7386779"/>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15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1pPr>
            <a:lvl2pPr indent="-228600" lvl="1" marL="914400" marR="0" rtl="0" algn="l">
              <a:lnSpc>
                <a:spcPct val="115000"/>
              </a:lnSpc>
              <a:spcBef>
                <a:spcPts val="1600"/>
              </a:spcBef>
              <a:spcAft>
                <a:spcPts val="0"/>
              </a:spcAft>
              <a:buClr>
                <a:schemeClr val="lt1"/>
              </a:buClr>
              <a:buSzPts val="1400"/>
              <a:buFont typeface="Calibri"/>
              <a:buNone/>
              <a:defRPr b="0" i="0" sz="3199" u="none" cap="none" strike="noStrike">
                <a:solidFill>
                  <a:schemeClr val="lt1"/>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1"/>
              </a:buClr>
              <a:buSzPts val="1400"/>
              <a:buFont typeface="Calibri"/>
              <a:buNone/>
              <a:defRPr b="0" i="0" sz="2799" u="none" cap="none" strike="noStrike">
                <a:solidFill>
                  <a:schemeClr val="lt1"/>
                </a:solidFill>
                <a:latin typeface="Calibri"/>
                <a:ea typeface="Calibri"/>
                <a:cs typeface="Calibri"/>
                <a:sym typeface="Calibri"/>
              </a:defRPr>
            </a:lvl9pPr>
          </a:lstStyle>
          <a:p/>
        </p:txBody>
      </p:sp>
      <p:pic>
        <p:nvPicPr>
          <p:cNvPr descr="icon-white.png" id="105" name="Google Shape;105;p29"/>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uthor Profile">
  <p:cSld name="Author Profile">
    <p:spTree>
      <p:nvGrpSpPr>
        <p:cNvPr id="106" name="Shape 106"/>
        <p:cNvGrpSpPr/>
        <p:nvPr/>
      </p:nvGrpSpPr>
      <p:grpSpPr>
        <a:xfrm>
          <a:off x="0" y="0"/>
          <a:ext cx="0" cy="0"/>
          <a:chOff x="0" y="0"/>
          <a:chExt cx="0" cy="0"/>
        </a:xfrm>
      </p:grpSpPr>
      <p:sp>
        <p:nvSpPr>
          <p:cNvPr id="107" name="Google Shape;107;p30"/>
          <p:cNvSpPr/>
          <p:nvPr/>
        </p:nvSpPr>
        <p:spPr>
          <a:xfrm flipH="1">
            <a:off x="0" y="0"/>
            <a:ext cx="9140032" cy="10282238"/>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08" name="Google Shape;108;p30"/>
          <p:cNvSpPr/>
          <p:nvPr/>
        </p:nvSpPr>
        <p:spPr>
          <a:xfrm rot="5400000">
            <a:off x="3891310" y="5033166"/>
            <a:ext cx="10281039" cy="217106"/>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09" name="Google Shape;109;p30"/>
          <p:cNvSpPr txBox="1"/>
          <p:nvPr>
            <p:ph type="title"/>
          </p:nvPr>
        </p:nvSpPr>
        <p:spPr>
          <a:xfrm>
            <a:off x="530769" y="6772113"/>
            <a:ext cx="8086889" cy="2963228"/>
          </a:xfrm>
          <a:prstGeom prst="rect">
            <a:avLst/>
          </a:prstGeom>
          <a:noFill/>
          <a:ln>
            <a:noFill/>
          </a:ln>
        </p:spPr>
        <p:txBody>
          <a:bodyPr anchorCtr="0" anchor="t" bIns="91425" lIns="91425" spcFirstLastPara="1" rIns="91425" wrap="square" tIns="91425">
            <a:noAutofit/>
          </a:bodyPr>
          <a:lstStyle>
            <a:lvl1pPr indent="0" lvl="0" marL="0" marR="0" rtl="0" algn="ctr">
              <a:lnSpc>
                <a:spcPct val="100000"/>
              </a:lnSpc>
              <a:spcBef>
                <a:spcPts val="0"/>
              </a:spcBef>
              <a:spcAft>
                <a:spcPts val="0"/>
              </a:spcAft>
              <a:buClr>
                <a:srgbClr val="4285F4"/>
              </a:buClr>
              <a:buSzPts val="1400"/>
              <a:buFont typeface="Calibri"/>
              <a:buNone/>
              <a:defRPr b="0" i="0" sz="4798" u="none" cap="none" strike="noStrike">
                <a:solidFill>
                  <a:srgbClr val="4285F4"/>
                </a:solidFill>
                <a:latin typeface="Calibri"/>
                <a:ea typeface="Calibri"/>
                <a:cs typeface="Calibri"/>
                <a:sym typeface="Calibri"/>
              </a:defRPr>
            </a:lvl1pPr>
            <a:lvl2pPr indent="0" lvl="1"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2pPr>
            <a:lvl3pPr indent="0" lvl="2"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3pPr>
            <a:lvl4pPr indent="0" lvl="3"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4pPr>
            <a:lvl5pPr indent="0" lvl="4"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5pPr>
            <a:lvl6pPr indent="0" lvl="5"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6pPr>
            <a:lvl7pPr indent="0" lvl="6"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7pPr>
            <a:lvl8pPr indent="0" lvl="7"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8pPr>
            <a:lvl9pPr indent="0" lvl="8"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9pPr>
          </a:lstStyle>
          <a:p/>
        </p:txBody>
      </p:sp>
      <p:sp>
        <p:nvSpPr>
          <p:cNvPr id="110" name="Google Shape;110;p30"/>
          <p:cNvSpPr txBox="1"/>
          <p:nvPr>
            <p:ph idx="1" type="body"/>
          </p:nvPr>
        </p:nvSpPr>
        <p:spPr>
          <a:xfrm>
            <a:off x="9874713" y="1447731"/>
            <a:ext cx="7670669" cy="7386779"/>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15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1pPr>
            <a:lvl2pPr indent="-228600" lvl="1" marL="914400" marR="0" rtl="0" algn="l">
              <a:lnSpc>
                <a:spcPct val="115000"/>
              </a:lnSpc>
              <a:spcBef>
                <a:spcPts val="1600"/>
              </a:spcBef>
              <a:spcAft>
                <a:spcPts val="0"/>
              </a:spcAft>
              <a:buClr>
                <a:schemeClr val="lt1"/>
              </a:buClr>
              <a:buSzPts val="1400"/>
              <a:buFont typeface="Calibri"/>
              <a:buNone/>
              <a:defRPr b="0" i="0" sz="3199" u="none" cap="none" strike="noStrike">
                <a:solidFill>
                  <a:schemeClr val="lt1"/>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1"/>
              </a:buClr>
              <a:buSzPts val="1400"/>
              <a:buFont typeface="Calibri"/>
              <a:buNone/>
              <a:defRPr b="0" i="0" sz="2799" u="none" cap="none" strike="noStrike">
                <a:solidFill>
                  <a:schemeClr val="lt1"/>
                </a:solidFill>
                <a:latin typeface="Calibri"/>
                <a:ea typeface="Calibri"/>
                <a:cs typeface="Calibri"/>
                <a:sym typeface="Calibri"/>
              </a:defRPr>
            </a:lvl9pPr>
          </a:lstStyle>
          <a:p/>
        </p:txBody>
      </p:sp>
      <p:pic>
        <p:nvPicPr>
          <p:cNvPr descr="icon-white.png" id="111" name="Google Shape;111;p30"/>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pic>
        <p:nvPicPr>
          <p:cNvPr descr="Corporate headshot of a man" id="112" name="Google Shape;112;p30"/>
          <p:cNvPicPr preferRelativeResize="0"/>
          <p:nvPr/>
        </p:nvPicPr>
        <p:blipFill rotWithShape="1">
          <a:blip r:embed="rId3">
            <a:alphaModFix/>
          </a:blip>
          <a:srcRect b="0" l="0" r="0" t="0"/>
          <a:stretch/>
        </p:blipFill>
        <p:spPr>
          <a:xfrm>
            <a:off x="2284116" y="1835103"/>
            <a:ext cx="4580211" cy="4580079"/>
          </a:xfrm>
          <a:prstGeom prst="ellipse">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
    <p:spTree>
      <p:nvGrpSpPr>
        <p:cNvPr id="113" name="Shape 113"/>
        <p:cNvGrpSpPr/>
        <p:nvPr/>
      </p:nvGrpSpPr>
      <p:grpSpPr>
        <a:xfrm>
          <a:off x="0" y="0"/>
          <a:ext cx="0" cy="0"/>
          <a:chOff x="0" y="0"/>
          <a:chExt cx="0" cy="0"/>
        </a:xfrm>
      </p:grpSpPr>
      <p:sp>
        <p:nvSpPr>
          <p:cNvPr id="114" name="Google Shape;114;p31"/>
          <p:cNvSpPr txBox="1"/>
          <p:nvPr/>
        </p:nvSpPr>
        <p:spPr>
          <a:xfrm flipH="1" rot="10800000">
            <a:off x="0" y="0"/>
            <a:ext cx="18280063" cy="9387452"/>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15" name="Google Shape;115;p31"/>
          <p:cNvSpPr/>
          <p:nvPr/>
        </p:nvSpPr>
        <p:spPr>
          <a:xfrm flipH="1" rot="10800000">
            <a:off x="0" y="9241171"/>
            <a:ext cx="18280063" cy="148131"/>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16" name="Google Shape;116;p31"/>
          <p:cNvSpPr txBox="1"/>
          <p:nvPr>
            <p:ph idx="1" type="body"/>
          </p:nvPr>
        </p:nvSpPr>
        <p:spPr>
          <a:xfrm>
            <a:off x="114251" y="9389302"/>
            <a:ext cx="16756724" cy="892986"/>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1pPr>
            <a:lvl2pPr indent="-228600" lvl="1" marL="914400" marR="0" rtl="0" algn="l">
              <a:lnSpc>
                <a:spcPct val="115000"/>
              </a:lnSpc>
              <a:spcBef>
                <a:spcPts val="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2"/>
              </a:buClr>
              <a:buSzPts val="1400"/>
              <a:buFont typeface="Calibri"/>
              <a:buNone/>
              <a:defRPr b="0" i="0" sz="2799" u="none" cap="none" strike="noStrike">
                <a:solidFill>
                  <a:schemeClr val="lt2"/>
                </a:solidFill>
                <a:latin typeface="Calibri"/>
                <a:ea typeface="Calibri"/>
                <a:cs typeface="Calibri"/>
                <a:sym typeface="Calibri"/>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6" name="Shape 16"/>
        <p:cNvGrpSpPr/>
        <p:nvPr/>
      </p:nvGrpSpPr>
      <p:grpSpPr>
        <a:xfrm>
          <a:off x="0" y="0"/>
          <a:ext cx="0" cy="0"/>
          <a:chOff x="0" y="0"/>
          <a:chExt cx="0" cy="0"/>
        </a:xfrm>
      </p:grpSpPr>
      <p:sp>
        <p:nvSpPr>
          <p:cNvPr id="17" name="Google Shape;17;p4"/>
          <p:cNvSpPr/>
          <p:nvPr/>
        </p:nvSpPr>
        <p:spPr>
          <a:xfrm flipH="1" rot="10800000">
            <a:off x="0" y="3370440"/>
            <a:ext cx="18280063" cy="6911799"/>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8" name="Google Shape;18;p4"/>
          <p:cNvSpPr/>
          <p:nvPr/>
        </p:nvSpPr>
        <p:spPr>
          <a:xfrm>
            <a:off x="0" y="3370440"/>
            <a:ext cx="18280063" cy="217099"/>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9" name="Google Shape;19;p4"/>
          <p:cNvSpPr txBox="1"/>
          <p:nvPr>
            <p:ph type="title"/>
          </p:nvPr>
        </p:nvSpPr>
        <p:spPr>
          <a:xfrm>
            <a:off x="943390" y="1476767"/>
            <a:ext cx="16437063" cy="1534689"/>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9pPr>
          </a:lstStyle>
          <a:p/>
        </p:txBody>
      </p:sp>
      <p:sp>
        <p:nvSpPr>
          <p:cNvPr id="20" name="Google Shape;20;p4"/>
          <p:cNvSpPr txBox="1"/>
          <p:nvPr>
            <p:ph idx="1" type="body"/>
          </p:nvPr>
        </p:nvSpPr>
        <p:spPr>
          <a:xfrm>
            <a:off x="943390" y="3836375"/>
            <a:ext cx="7996328" cy="5417889"/>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rgbClr val="434343"/>
              </a:buClr>
              <a:buSzPts val="1400"/>
              <a:buFont typeface="Calibri"/>
              <a:buNone/>
              <a:defRPr b="0" i="0" sz="3998" u="none" cap="none" strike="noStrike">
                <a:solidFill>
                  <a:srgbClr val="434343"/>
                </a:solidFill>
                <a:latin typeface="Calibri"/>
                <a:ea typeface="Calibri"/>
                <a:cs typeface="Calibri"/>
                <a:sym typeface="Calibri"/>
              </a:defRPr>
            </a:lvl1pPr>
            <a:lvl2pPr indent="-228600" lvl="1" marL="914400" marR="0" rtl="0" algn="l">
              <a:lnSpc>
                <a:spcPct val="115000"/>
              </a:lnSpc>
              <a:spcBef>
                <a:spcPts val="1600"/>
              </a:spcBef>
              <a:spcAft>
                <a:spcPts val="0"/>
              </a:spcAft>
              <a:buClr>
                <a:srgbClr val="434343"/>
              </a:buClr>
              <a:buSzPts val="1400"/>
              <a:buFont typeface="Calibri"/>
              <a:buNone/>
              <a:defRPr b="0" i="0" sz="3598" u="none" cap="none" strike="noStrike">
                <a:solidFill>
                  <a:srgbClr val="434343"/>
                </a:solidFill>
                <a:latin typeface="Calibri"/>
                <a:ea typeface="Calibri"/>
                <a:cs typeface="Calibri"/>
                <a:sym typeface="Calibri"/>
              </a:defRPr>
            </a:lvl2pPr>
            <a:lvl3pPr indent="-228600" lvl="2" marL="1371600" marR="0" rtl="0" algn="l">
              <a:lnSpc>
                <a:spcPct val="115000"/>
              </a:lnSpc>
              <a:spcBef>
                <a:spcPts val="1600"/>
              </a:spcBef>
              <a:spcAft>
                <a:spcPts val="0"/>
              </a:spcAft>
              <a:buClr>
                <a:srgbClr val="434343"/>
              </a:buClr>
              <a:buSzPts val="1400"/>
              <a:buFont typeface="Calibri"/>
              <a:buNone/>
              <a:defRPr b="0" i="0" sz="3199" u="none" cap="none" strike="noStrike">
                <a:solidFill>
                  <a:srgbClr val="434343"/>
                </a:solidFill>
                <a:latin typeface="Calibri"/>
                <a:ea typeface="Calibri"/>
                <a:cs typeface="Calibri"/>
                <a:sym typeface="Calibri"/>
              </a:defRPr>
            </a:lvl3pPr>
            <a:lvl4pPr indent="-228600" lvl="3" marL="18288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4pPr>
            <a:lvl5pPr indent="-228600" lvl="4" marL="22860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5pPr>
            <a:lvl6pPr indent="-228600" lvl="5" marL="27432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6pPr>
            <a:lvl7pPr indent="-228600" lvl="6" marL="32004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7pPr>
            <a:lvl8pPr indent="-228600" lvl="7" marL="3657600" marR="0" rtl="0" algn="l">
              <a:lnSpc>
                <a:spcPct val="115000"/>
              </a:lnSpc>
              <a:spcBef>
                <a:spcPts val="1600"/>
              </a:spcBef>
              <a:spcAft>
                <a:spcPts val="0"/>
              </a:spcAft>
              <a:buClr>
                <a:srgbClr val="434343"/>
              </a:buClr>
              <a:buSzPts val="1400"/>
              <a:buFont typeface="Calibri"/>
              <a:buNone/>
              <a:defRPr b="0" i="0" sz="2399" u="none" cap="none" strike="noStrike">
                <a:solidFill>
                  <a:srgbClr val="434343"/>
                </a:solidFill>
                <a:latin typeface="Calibri"/>
                <a:ea typeface="Calibri"/>
                <a:cs typeface="Calibri"/>
                <a:sym typeface="Calibri"/>
              </a:defRPr>
            </a:lvl8pPr>
            <a:lvl9pPr indent="-228600" lvl="8" marL="4114800" marR="0" rtl="0" algn="l">
              <a:lnSpc>
                <a:spcPct val="115000"/>
              </a:lnSpc>
              <a:spcBef>
                <a:spcPts val="1600"/>
              </a:spcBef>
              <a:spcAft>
                <a:spcPts val="1600"/>
              </a:spcAft>
              <a:buClr>
                <a:srgbClr val="434343"/>
              </a:buClr>
              <a:buSzPts val="1400"/>
              <a:buFont typeface="Calibri"/>
              <a:buNone/>
              <a:defRPr b="0" i="0" sz="2399" u="none" cap="none" strike="noStrike">
                <a:solidFill>
                  <a:srgbClr val="434343"/>
                </a:solidFill>
                <a:latin typeface="Calibri"/>
                <a:ea typeface="Calibri"/>
                <a:cs typeface="Calibri"/>
                <a:sym typeface="Calibri"/>
              </a:defRPr>
            </a:lvl9pPr>
          </a:lstStyle>
          <a:p/>
        </p:txBody>
      </p:sp>
      <p:sp>
        <p:nvSpPr>
          <p:cNvPr id="21" name="Google Shape;21;p4"/>
          <p:cNvSpPr txBox="1"/>
          <p:nvPr>
            <p:ph idx="2" type="body"/>
          </p:nvPr>
        </p:nvSpPr>
        <p:spPr>
          <a:xfrm>
            <a:off x="9384425" y="3836375"/>
            <a:ext cx="7996328" cy="5417889"/>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rgbClr val="434343"/>
              </a:buClr>
              <a:buSzPts val="1400"/>
              <a:buFont typeface="Calibri"/>
              <a:buNone/>
              <a:defRPr b="0" i="0" sz="3998" u="none" cap="none" strike="noStrike">
                <a:solidFill>
                  <a:srgbClr val="434343"/>
                </a:solidFill>
                <a:latin typeface="Calibri"/>
                <a:ea typeface="Calibri"/>
                <a:cs typeface="Calibri"/>
                <a:sym typeface="Calibri"/>
              </a:defRPr>
            </a:lvl1pPr>
            <a:lvl2pPr indent="-228600" lvl="1" marL="914400" marR="0" rtl="0" algn="l">
              <a:lnSpc>
                <a:spcPct val="115000"/>
              </a:lnSpc>
              <a:spcBef>
                <a:spcPts val="1600"/>
              </a:spcBef>
              <a:spcAft>
                <a:spcPts val="0"/>
              </a:spcAft>
              <a:buClr>
                <a:srgbClr val="434343"/>
              </a:buClr>
              <a:buSzPts val="1400"/>
              <a:buFont typeface="Calibri"/>
              <a:buNone/>
              <a:defRPr b="0" i="0" sz="3598" u="none" cap="none" strike="noStrike">
                <a:solidFill>
                  <a:srgbClr val="434343"/>
                </a:solidFill>
                <a:latin typeface="Calibri"/>
                <a:ea typeface="Calibri"/>
                <a:cs typeface="Calibri"/>
                <a:sym typeface="Calibri"/>
              </a:defRPr>
            </a:lvl2pPr>
            <a:lvl3pPr indent="-228600" lvl="2" marL="1371600" marR="0" rtl="0" algn="l">
              <a:lnSpc>
                <a:spcPct val="115000"/>
              </a:lnSpc>
              <a:spcBef>
                <a:spcPts val="1600"/>
              </a:spcBef>
              <a:spcAft>
                <a:spcPts val="0"/>
              </a:spcAft>
              <a:buClr>
                <a:srgbClr val="434343"/>
              </a:buClr>
              <a:buSzPts val="1400"/>
              <a:buFont typeface="Calibri"/>
              <a:buNone/>
              <a:defRPr b="0" i="0" sz="3199" u="none" cap="none" strike="noStrike">
                <a:solidFill>
                  <a:srgbClr val="434343"/>
                </a:solidFill>
                <a:latin typeface="Calibri"/>
                <a:ea typeface="Calibri"/>
                <a:cs typeface="Calibri"/>
                <a:sym typeface="Calibri"/>
              </a:defRPr>
            </a:lvl3pPr>
            <a:lvl4pPr indent="-228600" lvl="3" marL="18288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4pPr>
            <a:lvl5pPr indent="-228600" lvl="4" marL="22860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5pPr>
            <a:lvl6pPr indent="-228600" lvl="5" marL="27432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6pPr>
            <a:lvl7pPr indent="-228600" lvl="6" marL="32004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7pPr>
            <a:lvl8pPr indent="-228600" lvl="7" marL="3657600" marR="0" rtl="0" algn="l">
              <a:lnSpc>
                <a:spcPct val="115000"/>
              </a:lnSpc>
              <a:spcBef>
                <a:spcPts val="1600"/>
              </a:spcBef>
              <a:spcAft>
                <a:spcPts val="0"/>
              </a:spcAft>
              <a:buClr>
                <a:srgbClr val="434343"/>
              </a:buClr>
              <a:buSzPts val="1400"/>
              <a:buFont typeface="Calibri"/>
              <a:buNone/>
              <a:defRPr b="0" i="0" sz="2399" u="none" cap="none" strike="noStrike">
                <a:solidFill>
                  <a:srgbClr val="434343"/>
                </a:solidFill>
                <a:latin typeface="Calibri"/>
                <a:ea typeface="Calibri"/>
                <a:cs typeface="Calibri"/>
                <a:sym typeface="Calibri"/>
              </a:defRPr>
            </a:lvl8pPr>
            <a:lvl9pPr indent="-228600" lvl="8" marL="4114800" marR="0" rtl="0" algn="l">
              <a:lnSpc>
                <a:spcPct val="115000"/>
              </a:lnSpc>
              <a:spcBef>
                <a:spcPts val="1600"/>
              </a:spcBef>
              <a:spcAft>
                <a:spcPts val="1600"/>
              </a:spcAft>
              <a:buClr>
                <a:srgbClr val="434343"/>
              </a:buClr>
              <a:buSzPts val="1400"/>
              <a:buFont typeface="Calibri"/>
              <a:buNone/>
              <a:defRPr b="0" i="0" sz="2399" u="none" cap="none" strike="noStrike">
                <a:solidFill>
                  <a:srgbClr val="434343"/>
                </a:solidFill>
                <a:latin typeface="Calibri"/>
                <a:ea typeface="Calibri"/>
                <a:cs typeface="Calibri"/>
                <a:sym typeface="Calibri"/>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 Number">
    <p:spTree>
      <p:nvGrpSpPr>
        <p:cNvPr id="117" name="Shape 117"/>
        <p:cNvGrpSpPr/>
        <p:nvPr/>
      </p:nvGrpSpPr>
      <p:grpSpPr>
        <a:xfrm>
          <a:off x="0" y="0"/>
          <a:ext cx="0" cy="0"/>
          <a:chOff x="0" y="0"/>
          <a:chExt cx="0" cy="0"/>
        </a:xfrm>
      </p:grpSpPr>
      <p:sp>
        <p:nvSpPr>
          <p:cNvPr id="118" name="Google Shape;118;p32"/>
          <p:cNvSpPr txBox="1"/>
          <p:nvPr>
            <p:ph type="title"/>
          </p:nvPr>
        </p:nvSpPr>
        <p:spPr>
          <a:xfrm>
            <a:off x="921500" y="2495444"/>
            <a:ext cx="16437063" cy="3925182"/>
          </a:xfrm>
          <a:prstGeom prst="rect">
            <a:avLst/>
          </a:prstGeom>
          <a:noFill/>
          <a:ln>
            <a:noFill/>
          </a:ln>
        </p:spPr>
        <p:txBody>
          <a:bodyPr anchorCtr="0" anchor="b" bIns="91425" lIns="91425" spcFirstLastPara="1" rIns="91425" wrap="square" tIns="91425">
            <a:noAutofit/>
          </a:bodyPr>
          <a:lstStyle>
            <a:lvl1pPr indent="0" lvl="0" marL="0" marR="0" rtl="0" algn="ctr">
              <a:lnSpc>
                <a:spcPct val="100000"/>
              </a:lnSpc>
              <a:spcBef>
                <a:spcPts val="0"/>
              </a:spcBef>
              <a:spcAft>
                <a:spcPts val="0"/>
              </a:spcAft>
              <a:buClr>
                <a:srgbClr val="F3F3F3"/>
              </a:buClr>
              <a:buSzPts val="1400"/>
              <a:buFont typeface="Calibri"/>
              <a:buNone/>
              <a:defRPr b="0" i="0" sz="23989" u="none" cap="none" strike="noStrike">
                <a:solidFill>
                  <a:srgbClr val="F3F3F3"/>
                </a:solidFill>
                <a:latin typeface="Calibri"/>
                <a:ea typeface="Calibri"/>
                <a:cs typeface="Calibri"/>
                <a:sym typeface="Calibri"/>
              </a:defRPr>
            </a:lvl1pPr>
            <a:lvl2pPr indent="0" lvl="1"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2pPr>
            <a:lvl3pPr indent="0" lvl="2"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3pPr>
            <a:lvl4pPr indent="0" lvl="3"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4pPr>
            <a:lvl5pPr indent="0" lvl="4"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5pPr>
            <a:lvl6pPr indent="0" lvl="5"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6pPr>
            <a:lvl7pPr indent="0" lvl="6"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7pPr>
            <a:lvl8pPr indent="0" lvl="7"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8pPr>
            <a:lvl9pPr indent="0" lvl="8"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9pPr>
          </a:lstStyle>
          <a:p/>
        </p:txBody>
      </p:sp>
      <p:sp>
        <p:nvSpPr>
          <p:cNvPr id="119" name="Google Shape;119;p32"/>
          <p:cNvSpPr txBox="1"/>
          <p:nvPr>
            <p:ph idx="1" type="body"/>
          </p:nvPr>
        </p:nvSpPr>
        <p:spPr>
          <a:xfrm>
            <a:off x="3189415" y="6544819"/>
            <a:ext cx="11901233" cy="2600396"/>
          </a:xfrm>
          <a:prstGeom prst="rect">
            <a:avLst/>
          </a:prstGeom>
          <a:noFill/>
          <a:ln>
            <a:noFill/>
          </a:ln>
        </p:spPr>
        <p:txBody>
          <a:bodyPr anchorCtr="0" anchor="t" bIns="91425" lIns="91425" spcFirstLastPara="1" rIns="91425" wrap="square" tIns="91425">
            <a:noAutofit/>
          </a:bodyPr>
          <a:lstStyle>
            <a:lvl1pPr indent="-228600" lvl="0" marL="457200" marR="0" rtl="0" algn="ctr">
              <a:lnSpc>
                <a:spcPct val="115000"/>
              </a:lnSpc>
              <a:spcBef>
                <a:spcPts val="0"/>
              </a:spcBef>
              <a:spcAft>
                <a:spcPts val="0"/>
              </a:spcAft>
              <a:buClr>
                <a:srgbClr val="F3F3F3"/>
              </a:buClr>
              <a:buSzPts val="1400"/>
              <a:buFont typeface="Calibri"/>
              <a:buNone/>
              <a:defRPr b="0" i="0" sz="1800" u="none" cap="none" strike="noStrike">
                <a:solidFill>
                  <a:srgbClr val="F3F3F3"/>
                </a:solidFill>
                <a:latin typeface="Calibri"/>
                <a:ea typeface="Calibri"/>
                <a:cs typeface="Calibri"/>
                <a:sym typeface="Calibri"/>
              </a:defRPr>
            </a:lvl1pPr>
            <a:lvl2pPr indent="-228600" lvl="1" marL="9144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2pPr>
            <a:lvl3pPr indent="-228600" lvl="2" marL="13716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3pPr>
            <a:lvl4pPr indent="-228600" lvl="3" marL="18288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4pPr>
            <a:lvl5pPr indent="-228600" lvl="4" marL="22860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5pPr>
            <a:lvl6pPr indent="-228600" lvl="5" marL="27432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6pPr>
            <a:lvl7pPr indent="-228600" lvl="6" marL="32004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7pPr>
            <a:lvl8pPr indent="-228600" lvl="7" marL="36576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8pPr>
            <a:lvl9pPr indent="-228600" lvl="8" marL="4114800" marR="0" rtl="0" algn="ctr">
              <a:lnSpc>
                <a:spcPct val="115000"/>
              </a:lnSpc>
              <a:spcBef>
                <a:spcPts val="1600"/>
              </a:spcBef>
              <a:spcAft>
                <a:spcPts val="1600"/>
              </a:spcAft>
              <a:buClr>
                <a:srgbClr val="F3F3F3"/>
              </a:buClr>
              <a:buSzPts val="1400"/>
              <a:buFont typeface="Calibri"/>
              <a:buNone/>
              <a:defRPr b="0" i="0" sz="2799" u="none" cap="none" strike="noStrike">
                <a:solidFill>
                  <a:srgbClr val="F3F3F3"/>
                </a:solidFill>
                <a:latin typeface="Calibri"/>
                <a:ea typeface="Calibri"/>
                <a:cs typeface="Calibri"/>
                <a:sym typeface="Calibri"/>
              </a:defRPr>
            </a:lvl9pPr>
          </a:lstStyle>
          <a:p/>
        </p:txBody>
      </p:sp>
      <p:pic>
        <p:nvPicPr>
          <p:cNvPr descr="icon-white.png" id="120" name="Google Shape;120;p32"/>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1" name="Shape 121"/>
        <p:cNvGrpSpPr/>
        <p:nvPr/>
      </p:nvGrpSpPr>
      <p:grpSpPr>
        <a:xfrm>
          <a:off x="0" y="0"/>
          <a:ext cx="0" cy="0"/>
          <a:chOff x="0" y="0"/>
          <a:chExt cx="0" cy="0"/>
        </a:xfrm>
      </p:grpSpPr>
      <p:pic>
        <p:nvPicPr>
          <p:cNvPr descr="icon-white.png" id="122" name="Google Shape;122;p33"/>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End">
  <p:cSld name="Section End">
    <p:spTree>
      <p:nvGrpSpPr>
        <p:cNvPr id="123" name="Shape 123"/>
        <p:cNvGrpSpPr/>
        <p:nvPr/>
      </p:nvGrpSpPr>
      <p:grpSpPr>
        <a:xfrm>
          <a:off x="0" y="0"/>
          <a:ext cx="0" cy="0"/>
          <a:chOff x="0" y="0"/>
          <a:chExt cx="0" cy="0"/>
        </a:xfrm>
      </p:grpSpPr>
      <p:sp>
        <p:nvSpPr>
          <p:cNvPr id="124" name="Google Shape;124;p34"/>
          <p:cNvSpPr txBox="1"/>
          <p:nvPr>
            <p:ph idx="1" type="body"/>
          </p:nvPr>
        </p:nvSpPr>
        <p:spPr>
          <a:xfrm>
            <a:off x="9136133" y="1128977"/>
            <a:ext cx="8208636" cy="8024284"/>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15000"/>
              </a:lnSpc>
              <a:spcBef>
                <a:spcPts val="0"/>
              </a:spcBef>
              <a:spcAft>
                <a:spcPts val="0"/>
              </a:spcAft>
              <a:buClr>
                <a:srgbClr val="FFFFFF"/>
              </a:buClr>
              <a:buSzPts val="1400"/>
              <a:buFont typeface="Calibri"/>
              <a:buNone/>
              <a:defRPr b="0" i="0" sz="1800" u="none" cap="none" strike="noStrike">
                <a:solidFill>
                  <a:srgbClr val="FFFFFF"/>
                </a:solidFill>
                <a:latin typeface="Calibri"/>
                <a:ea typeface="Calibri"/>
                <a:cs typeface="Calibri"/>
                <a:sym typeface="Calibri"/>
              </a:defRPr>
            </a:lvl1pPr>
            <a:lvl2pPr indent="-228600" lvl="1" marL="914400" marR="0" rtl="0" algn="l">
              <a:lnSpc>
                <a:spcPct val="115000"/>
              </a:lnSpc>
              <a:spcBef>
                <a:spcPts val="1600"/>
              </a:spcBef>
              <a:spcAft>
                <a:spcPts val="0"/>
              </a:spcAft>
              <a:buClr>
                <a:srgbClr val="FFFFFF"/>
              </a:buClr>
              <a:buSzPts val="1400"/>
              <a:buFont typeface="Calibri"/>
              <a:buNone/>
              <a:defRPr b="0" i="0" sz="2799" u="none" cap="none" strike="noStrike">
                <a:solidFill>
                  <a:srgbClr val="FFFFFF"/>
                </a:solidFill>
                <a:latin typeface="Calibri"/>
                <a:ea typeface="Calibri"/>
                <a:cs typeface="Calibri"/>
                <a:sym typeface="Calibri"/>
              </a:defRPr>
            </a:lvl2pPr>
            <a:lvl3pPr indent="-228600" lvl="2" marL="1371600" marR="0" rtl="0" algn="l">
              <a:lnSpc>
                <a:spcPct val="115000"/>
              </a:lnSpc>
              <a:spcBef>
                <a:spcPts val="1600"/>
              </a:spcBef>
              <a:spcAft>
                <a:spcPts val="0"/>
              </a:spcAft>
              <a:buClr>
                <a:srgbClr val="FFFFFF"/>
              </a:buClr>
              <a:buSzPts val="1400"/>
              <a:buFont typeface="Calibri"/>
              <a:buNone/>
              <a:defRPr b="0" i="0" sz="2799" u="none" cap="none" strike="noStrike">
                <a:solidFill>
                  <a:srgbClr val="FFFFFF"/>
                </a:solidFill>
                <a:latin typeface="Calibri"/>
                <a:ea typeface="Calibri"/>
                <a:cs typeface="Calibri"/>
                <a:sym typeface="Calibri"/>
              </a:defRPr>
            </a:lvl3pPr>
            <a:lvl4pPr indent="-228600" lvl="3" marL="1828800" marR="0" rtl="0" algn="l">
              <a:lnSpc>
                <a:spcPct val="115000"/>
              </a:lnSpc>
              <a:spcBef>
                <a:spcPts val="1600"/>
              </a:spcBef>
              <a:spcAft>
                <a:spcPts val="0"/>
              </a:spcAft>
              <a:buClr>
                <a:srgbClr val="FFFFFF"/>
              </a:buClr>
              <a:buSzPts val="1400"/>
              <a:buFont typeface="Calibri"/>
              <a:buNone/>
              <a:defRPr b="0" i="0" sz="2799" u="none" cap="none" strike="noStrike">
                <a:solidFill>
                  <a:srgbClr val="FFFFFF"/>
                </a:solidFill>
                <a:latin typeface="Calibri"/>
                <a:ea typeface="Calibri"/>
                <a:cs typeface="Calibri"/>
                <a:sym typeface="Calibri"/>
              </a:defRPr>
            </a:lvl4pPr>
            <a:lvl5pPr indent="-228600" lvl="4" marL="2286000" marR="0" rtl="0" algn="l">
              <a:lnSpc>
                <a:spcPct val="115000"/>
              </a:lnSpc>
              <a:spcBef>
                <a:spcPts val="1600"/>
              </a:spcBef>
              <a:spcAft>
                <a:spcPts val="0"/>
              </a:spcAft>
              <a:buClr>
                <a:srgbClr val="FFFFFF"/>
              </a:buClr>
              <a:buSzPts val="1400"/>
              <a:buFont typeface="Calibri"/>
              <a:buNone/>
              <a:defRPr b="0" i="0" sz="2799" u="none" cap="none" strike="noStrike">
                <a:solidFill>
                  <a:srgbClr val="FFFFFF"/>
                </a:solidFill>
                <a:latin typeface="Calibri"/>
                <a:ea typeface="Calibri"/>
                <a:cs typeface="Calibri"/>
                <a:sym typeface="Calibri"/>
              </a:defRPr>
            </a:lvl5pPr>
            <a:lvl6pPr indent="-228600" lvl="5" marL="2743200" marR="0" rtl="0" algn="l">
              <a:lnSpc>
                <a:spcPct val="115000"/>
              </a:lnSpc>
              <a:spcBef>
                <a:spcPts val="1600"/>
              </a:spcBef>
              <a:spcAft>
                <a:spcPts val="0"/>
              </a:spcAft>
              <a:buClr>
                <a:srgbClr val="FFFFFF"/>
              </a:buClr>
              <a:buSzPts val="1400"/>
              <a:buFont typeface="Calibri"/>
              <a:buNone/>
              <a:defRPr b="0" i="0" sz="2799" u="none" cap="none" strike="noStrike">
                <a:solidFill>
                  <a:srgbClr val="FFFFFF"/>
                </a:solidFill>
                <a:latin typeface="Calibri"/>
                <a:ea typeface="Calibri"/>
                <a:cs typeface="Calibri"/>
                <a:sym typeface="Calibri"/>
              </a:defRPr>
            </a:lvl6pPr>
            <a:lvl7pPr indent="-228600" lvl="6" marL="3200400" marR="0" rtl="0" algn="l">
              <a:lnSpc>
                <a:spcPct val="115000"/>
              </a:lnSpc>
              <a:spcBef>
                <a:spcPts val="1600"/>
              </a:spcBef>
              <a:spcAft>
                <a:spcPts val="0"/>
              </a:spcAft>
              <a:buClr>
                <a:srgbClr val="FFFFFF"/>
              </a:buClr>
              <a:buSzPts val="1400"/>
              <a:buFont typeface="Calibri"/>
              <a:buNone/>
              <a:defRPr b="0" i="0" sz="2799" u="none" cap="none" strike="noStrike">
                <a:solidFill>
                  <a:srgbClr val="FFFFFF"/>
                </a:solidFill>
                <a:latin typeface="Calibri"/>
                <a:ea typeface="Calibri"/>
                <a:cs typeface="Calibri"/>
                <a:sym typeface="Calibri"/>
              </a:defRPr>
            </a:lvl7pPr>
            <a:lvl8pPr indent="-228600" lvl="7" marL="3657600" marR="0" rtl="0" algn="l">
              <a:lnSpc>
                <a:spcPct val="115000"/>
              </a:lnSpc>
              <a:spcBef>
                <a:spcPts val="1600"/>
              </a:spcBef>
              <a:spcAft>
                <a:spcPts val="0"/>
              </a:spcAft>
              <a:buClr>
                <a:srgbClr val="FFFFFF"/>
              </a:buClr>
              <a:buSzPts val="1400"/>
              <a:buFont typeface="Calibri"/>
              <a:buNone/>
              <a:defRPr b="0" i="0" sz="2799" u="none" cap="none" strike="noStrike">
                <a:solidFill>
                  <a:srgbClr val="FFFFFF"/>
                </a:solidFill>
                <a:latin typeface="Calibri"/>
                <a:ea typeface="Calibri"/>
                <a:cs typeface="Calibri"/>
                <a:sym typeface="Calibri"/>
              </a:defRPr>
            </a:lvl8pPr>
            <a:lvl9pPr indent="-228600" lvl="8" marL="4114800" marR="0" rtl="0" algn="l">
              <a:lnSpc>
                <a:spcPct val="115000"/>
              </a:lnSpc>
              <a:spcBef>
                <a:spcPts val="1600"/>
              </a:spcBef>
              <a:spcAft>
                <a:spcPts val="1600"/>
              </a:spcAft>
              <a:buClr>
                <a:srgbClr val="FFFFFF"/>
              </a:buClr>
              <a:buSzPts val="1400"/>
              <a:buFont typeface="Calibri"/>
              <a:buNone/>
              <a:defRPr b="0" i="0" sz="2799" u="none" cap="none" strike="noStrike">
                <a:solidFill>
                  <a:srgbClr val="FFFFFF"/>
                </a:solidFill>
                <a:latin typeface="Calibri"/>
                <a:ea typeface="Calibri"/>
                <a:cs typeface="Calibri"/>
                <a:sym typeface="Calibri"/>
              </a:defRPr>
            </a:lvl9pPr>
          </a:lstStyle>
          <a:p/>
        </p:txBody>
      </p:sp>
      <p:pic>
        <p:nvPicPr>
          <p:cNvPr descr="Packt-Logo-white.png" id="125" name="Google Shape;125;p34"/>
          <p:cNvPicPr preferRelativeResize="0"/>
          <p:nvPr/>
        </p:nvPicPr>
        <p:blipFill rotWithShape="1">
          <a:blip r:embed="rId2">
            <a:alphaModFix/>
          </a:blip>
          <a:srcRect b="0" l="0" r="0" t="0"/>
          <a:stretch/>
        </p:blipFill>
        <p:spPr>
          <a:xfrm>
            <a:off x="225403" y="3525180"/>
            <a:ext cx="6745411" cy="3231841"/>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Assembly)">
  <p:cSld name="Blank (Assembly)">
    <p:bg>
      <p:bgPr>
        <a:solidFill>
          <a:srgbClr val="3E5DAA"/>
        </a:solidFill>
      </p:bgPr>
    </p:bg>
    <p:spTree>
      <p:nvGrpSpPr>
        <p:cNvPr id="126" name="Shape 126"/>
        <p:cNvGrpSpPr/>
        <p:nvPr/>
      </p:nvGrpSpPr>
      <p:grpSpPr>
        <a:xfrm>
          <a:off x="0" y="0"/>
          <a:ext cx="0" cy="0"/>
          <a:chOff x="0" y="0"/>
          <a:chExt cx="0" cy="0"/>
        </a:xfrm>
      </p:grpSpPr>
      <p:pic>
        <p:nvPicPr>
          <p:cNvPr descr="icon-white.png" id="127" name="Google Shape;127;p35"/>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Classic)">
  <p:cSld name="Blank (Classic)">
    <p:bg>
      <p:bgPr>
        <a:solidFill>
          <a:srgbClr val="333333"/>
        </a:solidFill>
      </p:bgPr>
    </p:bg>
    <p:spTree>
      <p:nvGrpSpPr>
        <p:cNvPr id="128" name="Shape 128"/>
        <p:cNvGrpSpPr/>
        <p:nvPr/>
      </p:nvGrpSpPr>
      <p:grpSpPr>
        <a:xfrm>
          <a:off x="0" y="0"/>
          <a:ext cx="0" cy="0"/>
          <a:chOff x="0" y="0"/>
          <a:chExt cx="0" cy="0"/>
        </a:xfrm>
      </p:grpSpPr>
      <p:pic>
        <p:nvPicPr>
          <p:cNvPr descr="icon-white.png" id="129" name="Google Shape;129;p36"/>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Ruby)">
  <p:cSld name="Blank (Ruby)">
    <p:bg>
      <p:bgPr>
        <a:solidFill>
          <a:srgbClr val="EE2D4A"/>
        </a:solidFill>
      </p:bgPr>
    </p:bg>
    <p:spTree>
      <p:nvGrpSpPr>
        <p:cNvPr id="130" name="Shape 130"/>
        <p:cNvGrpSpPr/>
        <p:nvPr/>
      </p:nvGrpSpPr>
      <p:grpSpPr>
        <a:xfrm>
          <a:off x="0" y="0"/>
          <a:ext cx="0" cy="0"/>
          <a:chOff x="0" y="0"/>
          <a:chExt cx="0" cy="0"/>
        </a:xfrm>
      </p:grpSpPr>
      <p:pic>
        <p:nvPicPr>
          <p:cNvPr descr="icon-white.png" id="131" name="Google Shape;131;p37"/>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Field)">
  <p:cSld name="Blank (Field)">
    <p:bg>
      <p:bgPr>
        <a:solidFill>
          <a:srgbClr val="00A349"/>
        </a:solidFill>
      </p:bgPr>
    </p:bg>
    <p:spTree>
      <p:nvGrpSpPr>
        <p:cNvPr id="132" name="Shape 132"/>
        <p:cNvGrpSpPr/>
        <p:nvPr/>
      </p:nvGrpSpPr>
      <p:grpSpPr>
        <a:xfrm>
          <a:off x="0" y="0"/>
          <a:ext cx="0" cy="0"/>
          <a:chOff x="0" y="0"/>
          <a:chExt cx="0" cy="0"/>
        </a:xfrm>
      </p:grpSpPr>
      <p:pic>
        <p:nvPicPr>
          <p:cNvPr descr="icon-white.png" id="133" name="Google Shape;133;p38"/>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Evolve)">
  <p:cSld name="Blank (Evolve)">
    <p:bg>
      <p:bgPr>
        <a:solidFill>
          <a:srgbClr val="29BEC6"/>
        </a:solidFill>
      </p:bgPr>
    </p:bg>
    <p:spTree>
      <p:nvGrpSpPr>
        <p:cNvPr id="134" name="Shape 134"/>
        <p:cNvGrpSpPr/>
        <p:nvPr/>
      </p:nvGrpSpPr>
      <p:grpSpPr>
        <a:xfrm>
          <a:off x="0" y="0"/>
          <a:ext cx="0" cy="0"/>
          <a:chOff x="0" y="0"/>
          <a:chExt cx="0" cy="0"/>
        </a:xfrm>
      </p:grpSpPr>
      <p:pic>
        <p:nvPicPr>
          <p:cNvPr descr="icon-white.png" id="135" name="Google Shape;135;p39"/>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Hack)">
  <p:cSld name="Blank (Hack)">
    <p:bg>
      <p:bgPr>
        <a:solidFill>
          <a:srgbClr val="4C3896"/>
        </a:solidFill>
      </p:bgPr>
    </p:bg>
    <p:spTree>
      <p:nvGrpSpPr>
        <p:cNvPr id="136" name="Shape 136"/>
        <p:cNvGrpSpPr/>
        <p:nvPr/>
      </p:nvGrpSpPr>
      <p:grpSpPr>
        <a:xfrm>
          <a:off x="0" y="0"/>
          <a:ext cx="0" cy="0"/>
          <a:chOff x="0" y="0"/>
          <a:chExt cx="0" cy="0"/>
        </a:xfrm>
      </p:grpSpPr>
      <p:pic>
        <p:nvPicPr>
          <p:cNvPr descr="icon-white.png" id="137" name="Google Shape;137;p40"/>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print)">
  <p:cSld name="Blank (Sprint)">
    <p:bg>
      <p:bgPr>
        <a:solidFill>
          <a:srgbClr val="BE1A8C"/>
        </a:solidFill>
      </p:bgPr>
    </p:bg>
    <p:spTree>
      <p:nvGrpSpPr>
        <p:cNvPr id="138" name="Shape 138"/>
        <p:cNvGrpSpPr/>
        <p:nvPr/>
      </p:nvGrpSpPr>
      <p:grpSpPr>
        <a:xfrm>
          <a:off x="0" y="0"/>
          <a:ext cx="0" cy="0"/>
          <a:chOff x="0" y="0"/>
          <a:chExt cx="0" cy="0"/>
        </a:xfrm>
      </p:grpSpPr>
      <p:pic>
        <p:nvPicPr>
          <p:cNvPr descr="icon-white.png" id="139" name="Google Shape;139;p41"/>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2" name="Shape 22"/>
        <p:cNvGrpSpPr/>
        <p:nvPr/>
      </p:nvGrpSpPr>
      <p:grpSpPr>
        <a:xfrm>
          <a:off x="0" y="0"/>
          <a:ext cx="0" cy="0"/>
          <a:chOff x="0" y="0"/>
          <a:chExt cx="0" cy="0"/>
        </a:xfrm>
      </p:grpSpPr>
      <p:sp>
        <p:nvSpPr>
          <p:cNvPr id="23" name="Google Shape;23;p5"/>
          <p:cNvSpPr/>
          <p:nvPr/>
        </p:nvSpPr>
        <p:spPr>
          <a:xfrm flipH="1" rot="10800000">
            <a:off x="0" y="3370440"/>
            <a:ext cx="18280063" cy="6911799"/>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24" name="Google Shape;24;p5"/>
          <p:cNvSpPr/>
          <p:nvPr/>
        </p:nvSpPr>
        <p:spPr>
          <a:xfrm>
            <a:off x="0" y="3370440"/>
            <a:ext cx="18280063" cy="217099"/>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25" name="Google Shape;25;p5"/>
          <p:cNvSpPr txBox="1"/>
          <p:nvPr>
            <p:ph type="title"/>
          </p:nvPr>
        </p:nvSpPr>
        <p:spPr>
          <a:xfrm>
            <a:off x="943390" y="1476767"/>
            <a:ext cx="16437063" cy="1534689"/>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9pPr>
          </a:lstStyle>
          <a:p/>
        </p:txBody>
      </p:sp>
      <p:sp>
        <p:nvSpPr>
          <p:cNvPr id="26" name="Google Shape;26;p5"/>
          <p:cNvSpPr txBox="1"/>
          <p:nvPr>
            <p:ph idx="1" type="body"/>
          </p:nvPr>
        </p:nvSpPr>
        <p:spPr>
          <a:xfrm>
            <a:off x="943390" y="3836374"/>
            <a:ext cx="16437063" cy="5417891"/>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rgbClr val="434343"/>
              </a:buClr>
              <a:buSzPts val="1400"/>
              <a:buFont typeface="Calibri"/>
              <a:buNone/>
              <a:defRPr b="0" i="0" sz="3998" u="none" cap="none" strike="noStrike">
                <a:solidFill>
                  <a:srgbClr val="434343"/>
                </a:solidFill>
                <a:latin typeface="Calibri"/>
                <a:ea typeface="Calibri"/>
                <a:cs typeface="Calibri"/>
                <a:sym typeface="Calibri"/>
              </a:defRPr>
            </a:lvl1pPr>
            <a:lvl2pPr indent="-228600" lvl="1" marL="914400" marR="0" rtl="0" algn="l">
              <a:lnSpc>
                <a:spcPct val="115000"/>
              </a:lnSpc>
              <a:spcBef>
                <a:spcPts val="1600"/>
              </a:spcBef>
              <a:spcAft>
                <a:spcPts val="0"/>
              </a:spcAft>
              <a:buClr>
                <a:srgbClr val="434343"/>
              </a:buClr>
              <a:buSzPts val="1400"/>
              <a:buFont typeface="Calibri"/>
              <a:buNone/>
              <a:defRPr b="0" i="0" sz="3598" u="none" cap="none" strike="noStrike">
                <a:solidFill>
                  <a:srgbClr val="434343"/>
                </a:solidFill>
                <a:latin typeface="Calibri"/>
                <a:ea typeface="Calibri"/>
                <a:cs typeface="Calibri"/>
                <a:sym typeface="Calibri"/>
              </a:defRPr>
            </a:lvl2pPr>
            <a:lvl3pPr indent="-228600" lvl="2" marL="1371600" marR="0" rtl="0" algn="l">
              <a:lnSpc>
                <a:spcPct val="115000"/>
              </a:lnSpc>
              <a:spcBef>
                <a:spcPts val="1600"/>
              </a:spcBef>
              <a:spcAft>
                <a:spcPts val="0"/>
              </a:spcAft>
              <a:buClr>
                <a:srgbClr val="434343"/>
              </a:buClr>
              <a:buSzPts val="1400"/>
              <a:buFont typeface="Calibri"/>
              <a:buNone/>
              <a:defRPr b="0" i="0" sz="3199" u="none" cap="none" strike="noStrike">
                <a:solidFill>
                  <a:srgbClr val="434343"/>
                </a:solidFill>
                <a:latin typeface="Calibri"/>
                <a:ea typeface="Calibri"/>
                <a:cs typeface="Calibri"/>
                <a:sym typeface="Calibri"/>
              </a:defRPr>
            </a:lvl3pPr>
            <a:lvl4pPr indent="-228600" lvl="3" marL="18288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4pPr>
            <a:lvl5pPr indent="-228600" lvl="4" marL="22860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5pPr>
            <a:lvl6pPr indent="-228600" lvl="5" marL="27432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6pPr>
            <a:lvl7pPr indent="-228600" lvl="6" marL="32004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7pPr>
            <a:lvl8pPr indent="-228600" lvl="7" marL="36576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8pPr>
            <a:lvl9pPr indent="-228600" lvl="8" marL="4114800" marR="0" rtl="0" algn="l">
              <a:lnSpc>
                <a:spcPct val="115000"/>
              </a:lnSpc>
              <a:spcBef>
                <a:spcPts val="1600"/>
              </a:spcBef>
              <a:spcAft>
                <a:spcPts val="1600"/>
              </a:spcAft>
              <a:buClr>
                <a:srgbClr val="434343"/>
              </a:buClr>
              <a:buSzPts val="1400"/>
              <a:buFont typeface="Calibri"/>
              <a:buNone/>
              <a:defRPr b="0" i="0" sz="2799" u="none" cap="none" strike="noStrike">
                <a:solidFill>
                  <a:srgbClr val="434343"/>
                </a:solidFill>
                <a:latin typeface="Calibri"/>
                <a:ea typeface="Calibri"/>
                <a:cs typeface="Calibri"/>
                <a:sym typeface="Calibri"/>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 Point">
    <p:spTree>
      <p:nvGrpSpPr>
        <p:cNvPr id="27" name="Shape 27"/>
        <p:cNvGrpSpPr/>
        <p:nvPr/>
      </p:nvGrpSpPr>
      <p:grpSpPr>
        <a:xfrm>
          <a:off x="0" y="0"/>
          <a:ext cx="0" cy="0"/>
          <a:chOff x="0" y="0"/>
          <a:chExt cx="0" cy="0"/>
        </a:xfrm>
      </p:grpSpPr>
      <p:sp>
        <p:nvSpPr>
          <p:cNvPr id="28" name="Google Shape;28;p6"/>
          <p:cNvSpPr txBox="1"/>
          <p:nvPr>
            <p:ph type="title"/>
          </p:nvPr>
        </p:nvSpPr>
        <p:spPr>
          <a:xfrm>
            <a:off x="980075" y="976049"/>
            <a:ext cx="16061026" cy="8177813"/>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11995"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 Number">
    <p:spTree>
      <p:nvGrpSpPr>
        <p:cNvPr id="29" name="Shape 29"/>
        <p:cNvGrpSpPr/>
        <p:nvPr/>
      </p:nvGrpSpPr>
      <p:grpSpPr>
        <a:xfrm>
          <a:off x="0" y="0"/>
          <a:ext cx="0" cy="0"/>
          <a:chOff x="0" y="0"/>
          <a:chExt cx="0" cy="0"/>
        </a:xfrm>
      </p:grpSpPr>
      <p:sp>
        <p:nvSpPr>
          <p:cNvPr id="30" name="Google Shape;30;p7"/>
          <p:cNvSpPr txBox="1"/>
          <p:nvPr>
            <p:ph type="title"/>
          </p:nvPr>
        </p:nvSpPr>
        <p:spPr>
          <a:xfrm>
            <a:off x="921500" y="2495444"/>
            <a:ext cx="16437063" cy="3925182"/>
          </a:xfrm>
          <a:prstGeom prst="rect">
            <a:avLst/>
          </a:prstGeom>
          <a:noFill/>
          <a:ln>
            <a:noFill/>
          </a:ln>
        </p:spPr>
        <p:txBody>
          <a:bodyPr anchorCtr="0" anchor="b" bIns="91425" lIns="91425" spcFirstLastPara="1" rIns="91425" wrap="square" tIns="91425">
            <a:noAutofit/>
          </a:bodyPr>
          <a:lstStyle>
            <a:lvl1pPr indent="0" lvl="0" marL="0" marR="0" rtl="0" algn="ctr">
              <a:lnSpc>
                <a:spcPct val="100000"/>
              </a:lnSpc>
              <a:spcBef>
                <a:spcPts val="0"/>
              </a:spcBef>
              <a:spcAft>
                <a:spcPts val="0"/>
              </a:spcAft>
              <a:buClr>
                <a:srgbClr val="F3F3F3"/>
              </a:buClr>
              <a:buSzPts val="1400"/>
              <a:buFont typeface="Calibri"/>
              <a:buNone/>
              <a:defRPr b="0" i="0" sz="23989" u="none" cap="none" strike="noStrike">
                <a:solidFill>
                  <a:srgbClr val="F3F3F3"/>
                </a:solidFill>
                <a:latin typeface="Calibri"/>
                <a:ea typeface="Calibri"/>
                <a:cs typeface="Calibri"/>
                <a:sym typeface="Calibri"/>
              </a:defRPr>
            </a:lvl1pPr>
            <a:lvl2pPr indent="0" lvl="1"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2pPr>
            <a:lvl3pPr indent="0" lvl="2"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3pPr>
            <a:lvl4pPr indent="0" lvl="3"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4pPr>
            <a:lvl5pPr indent="0" lvl="4"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5pPr>
            <a:lvl6pPr indent="0" lvl="5"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6pPr>
            <a:lvl7pPr indent="0" lvl="6"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7pPr>
            <a:lvl8pPr indent="0" lvl="7"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8pPr>
            <a:lvl9pPr indent="0" lvl="8"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9pPr>
          </a:lstStyle>
          <a:p/>
        </p:txBody>
      </p:sp>
      <p:sp>
        <p:nvSpPr>
          <p:cNvPr id="31" name="Google Shape;31;p7"/>
          <p:cNvSpPr txBox="1"/>
          <p:nvPr>
            <p:ph idx="1" type="body"/>
          </p:nvPr>
        </p:nvSpPr>
        <p:spPr>
          <a:xfrm>
            <a:off x="3189415" y="6544819"/>
            <a:ext cx="11901233" cy="2600396"/>
          </a:xfrm>
          <a:prstGeom prst="rect">
            <a:avLst/>
          </a:prstGeom>
          <a:noFill/>
          <a:ln>
            <a:noFill/>
          </a:ln>
        </p:spPr>
        <p:txBody>
          <a:bodyPr anchorCtr="0" anchor="t" bIns="91425" lIns="91425" spcFirstLastPara="1" rIns="91425" wrap="square" tIns="91425">
            <a:noAutofit/>
          </a:bodyPr>
          <a:lstStyle>
            <a:lvl1pPr indent="-228600" lvl="0" marL="457200" marR="0" rtl="0" algn="ctr">
              <a:lnSpc>
                <a:spcPct val="115000"/>
              </a:lnSpc>
              <a:spcBef>
                <a:spcPts val="0"/>
              </a:spcBef>
              <a:spcAft>
                <a:spcPts val="0"/>
              </a:spcAft>
              <a:buClr>
                <a:srgbClr val="F3F3F3"/>
              </a:buClr>
              <a:buSzPts val="1400"/>
              <a:buFont typeface="Calibri"/>
              <a:buNone/>
              <a:defRPr b="0" i="0" sz="1800" u="none" cap="none" strike="noStrike">
                <a:solidFill>
                  <a:srgbClr val="F3F3F3"/>
                </a:solidFill>
                <a:latin typeface="Calibri"/>
                <a:ea typeface="Calibri"/>
                <a:cs typeface="Calibri"/>
                <a:sym typeface="Calibri"/>
              </a:defRPr>
            </a:lvl1pPr>
            <a:lvl2pPr indent="-228600" lvl="1" marL="9144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2pPr>
            <a:lvl3pPr indent="-228600" lvl="2" marL="13716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3pPr>
            <a:lvl4pPr indent="-228600" lvl="3" marL="18288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4pPr>
            <a:lvl5pPr indent="-228600" lvl="4" marL="22860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5pPr>
            <a:lvl6pPr indent="-228600" lvl="5" marL="27432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6pPr>
            <a:lvl7pPr indent="-228600" lvl="6" marL="32004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7pPr>
            <a:lvl8pPr indent="-228600" lvl="7" marL="36576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8pPr>
            <a:lvl9pPr indent="-228600" lvl="8" marL="4114800" marR="0" rtl="0" algn="ctr">
              <a:lnSpc>
                <a:spcPct val="115000"/>
              </a:lnSpc>
              <a:spcBef>
                <a:spcPts val="1600"/>
              </a:spcBef>
              <a:spcAft>
                <a:spcPts val="1600"/>
              </a:spcAft>
              <a:buClr>
                <a:srgbClr val="F3F3F3"/>
              </a:buClr>
              <a:buSzPts val="1400"/>
              <a:buFont typeface="Calibri"/>
              <a:buNone/>
              <a:defRPr b="0" i="0" sz="2799" u="none" cap="none" strike="noStrike">
                <a:solidFill>
                  <a:srgbClr val="F3F3F3"/>
                </a:solidFill>
                <a:latin typeface="Calibri"/>
                <a:ea typeface="Calibri"/>
                <a:cs typeface="Calibri"/>
                <a:sym typeface="Calibri"/>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 Column Text">
    <p:spTree>
      <p:nvGrpSpPr>
        <p:cNvPr id="32" name="Shape 32"/>
        <p:cNvGrpSpPr/>
        <p:nvPr/>
      </p:nvGrpSpPr>
      <p:grpSpPr>
        <a:xfrm>
          <a:off x="0" y="0"/>
          <a:ext cx="0" cy="0"/>
          <a:chOff x="0" y="0"/>
          <a:chExt cx="0" cy="0"/>
        </a:xfrm>
      </p:grpSpPr>
      <p:sp>
        <p:nvSpPr>
          <p:cNvPr id="33" name="Google Shape;33;p8"/>
          <p:cNvSpPr txBox="1"/>
          <p:nvPr/>
        </p:nvSpPr>
        <p:spPr>
          <a:xfrm flipH="1" rot="10800000">
            <a:off x="6550356" y="50"/>
            <a:ext cx="11729707" cy="10282238"/>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34" name="Google Shape;34;p8"/>
          <p:cNvSpPr/>
          <p:nvPr/>
        </p:nvSpPr>
        <p:spPr>
          <a:xfrm rot="-5400000">
            <a:off x="1517790" y="5032566"/>
            <a:ext cx="10282238" cy="217106"/>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35" name="Google Shape;35;p8"/>
          <p:cNvSpPr txBox="1"/>
          <p:nvPr>
            <p:ph type="title"/>
          </p:nvPr>
        </p:nvSpPr>
        <p:spPr>
          <a:xfrm>
            <a:off x="451958" y="715270"/>
            <a:ext cx="5613563" cy="1905917"/>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4798"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9pPr>
          </a:lstStyle>
          <a:p/>
        </p:txBody>
      </p:sp>
      <p:sp>
        <p:nvSpPr>
          <p:cNvPr id="36" name="Google Shape;36;p8"/>
          <p:cNvSpPr txBox="1"/>
          <p:nvPr>
            <p:ph idx="1" type="body"/>
          </p:nvPr>
        </p:nvSpPr>
        <p:spPr>
          <a:xfrm>
            <a:off x="451954" y="2930244"/>
            <a:ext cx="5613563" cy="6324071"/>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1pPr>
            <a:lvl2pPr indent="-228600" lvl="1" marL="914400" marR="0" rtl="0" algn="l">
              <a:lnSpc>
                <a:spcPct val="115000"/>
              </a:lnSpc>
              <a:spcBef>
                <a:spcPts val="1600"/>
              </a:spcBef>
              <a:spcAft>
                <a:spcPts val="0"/>
              </a:spcAft>
              <a:buClr>
                <a:schemeClr val="lt1"/>
              </a:buClr>
              <a:buSzPts val="1400"/>
              <a:buFont typeface="Calibri"/>
              <a:buNone/>
              <a:defRPr b="0" i="0" sz="3199" u="none" cap="none" strike="noStrike">
                <a:solidFill>
                  <a:schemeClr val="lt1"/>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1"/>
              </a:buClr>
              <a:buSzPts val="1400"/>
              <a:buFont typeface="Calibri"/>
              <a:buNone/>
              <a:defRPr b="0" i="0" sz="2399" u="none" cap="none" strike="noStrike">
                <a:solidFill>
                  <a:schemeClr val="lt1"/>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1"/>
              </a:buClr>
              <a:buSzPts val="1400"/>
              <a:buFont typeface="Calibri"/>
              <a:buNone/>
              <a:defRPr b="0" i="0" sz="2399" u="none" cap="none" strike="noStrike">
                <a:solidFill>
                  <a:schemeClr val="lt1"/>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1"/>
              </a:buClr>
              <a:buSzPts val="1400"/>
              <a:buFont typeface="Calibri"/>
              <a:buNone/>
              <a:defRPr b="0" i="0" sz="2399" u="none" cap="none" strike="noStrike">
                <a:solidFill>
                  <a:schemeClr val="lt1"/>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1"/>
              </a:buClr>
              <a:buSzPts val="1400"/>
              <a:buFont typeface="Calibri"/>
              <a:buNone/>
              <a:defRPr b="0" i="0" sz="2399" u="none" cap="none" strike="noStrike">
                <a:solidFill>
                  <a:schemeClr val="lt1"/>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1"/>
              </a:buClr>
              <a:buSzPts val="1400"/>
              <a:buFont typeface="Calibri"/>
              <a:buNone/>
              <a:defRPr b="0" i="0" sz="2399" u="none" cap="none" strike="noStrike">
                <a:solidFill>
                  <a:schemeClr val="lt1"/>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1"/>
              </a:buClr>
              <a:buSzPts val="1400"/>
              <a:buFont typeface="Calibri"/>
              <a:buNone/>
              <a:defRPr b="0" i="0" sz="2399" u="none" cap="none" strike="noStrike">
                <a:solidFill>
                  <a:schemeClr val="lt1"/>
                </a:solidFill>
                <a:latin typeface="Calibri"/>
                <a:ea typeface="Calibri"/>
                <a:cs typeface="Calibri"/>
                <a:sym typeface="Calibri"/>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lit Summary">
  <p:cSld name="Split Summary">
    <p:spTree>
      <p:nvGrpSpPr>
        <p:cNvPr id="37" name="Shape 37"/>
        <p:cNvGrpSpPr/>
        <p:nvPr/>
      </p:nvGrpSpPr>
      <p:grpSpPr>
        <a:xfrm>
          <a:off x="0" y="0"/>
          <a:ext cx="0" cy="0"/>
          <a:chOff x="0" y="0"/>
          <a:chExt cx="0" cy="0"/>
        </a:xfrm>
      </p:grpSpPr>
      <p:sp>
        <p:nvSpPr>
          <p:cNvPr id="38" name="Google Shape;38;p9"/>
          <p:cNvSpPr/>
          <p:nvPr/>
        </p:nvSpPr>
        <p:spPr>
          <a:xfrm flipH="1">
            <a:off x="0" y="0"/>
            <a:ext cx="9140032" cy="10282238"/>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39" name="Google Shape;39;p9"/>
          <p:cNvSpPr/>
          <p:nvPr/>
        </p:nvSpPr>
        <p:spPr>
          <a:xfrm rot="5400000">
            <a:off x="3891310" y="5033166"/>
            <a:ext cx="10281039" cy="217106"/>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40" name="Google Shape;40;p9"/>
          <p:cNvSpPr txBox="1"/>
          <p:nvPr>
            <p:ph type="title"/>
          </p:nvPr>
        </p:nvSpPr>
        <p:spPr>
          <a:xfrm>
            <a:off x="530769" y="2465208"/>
            <a:ext cx="8086889" cy="2963228"/>
          </a:xfrm>
          <a:prstGeom prst="rect">
            <a:avLst/>
          </a:prstGeom>
          <a:noFill/>
          <a:ln>
            <a:noFill/>
          </a:ln>
        </p:spPr>
        <p:txBody>
          <a:bodyPr anchorCtr="0" anchor="b" bIns="91425" lIns="91425" spcFirstLastPara="1" rIns="91425" wrap="square" tIns="91425">
            <a:noAutofit/>
          </a:bodyPr>
          <a:lstStyle>
            <a:lvl1pPr indent="0" lvl="0" marL="0" marR="0" rtl="0" algn="ctr">
              <a:lnSpc>
                <a:spcPct val="100000"/>
              </a:lnSpc>
              <a:spcBef>
                <a:spcPts val="0"/>
              </a:spcBef>
              <a:spcAft>
                <a:spcPts val="0"/>
              </a:spcAft>
              <a:buClr>
                <a:srgbClr val="434343"/>
              </a:buClr>
              <a:buSzPts val="1400"/>
              <a:buFont typeface="Calibri"/>
              <a:buNone/>
              <a:defRPr b="0" i="0" sz="8396" u="none" cap="none" strike="noStrike">
                <a:solidFill>
                  <a:srgbClr val="434343"/>
                </a:solidFill>
                <a:latin typeface="Calibri"/>
                <a:ea typeface="Calibri"/>
                <a:cs typeface="Calibri"/>
                <a:sym typeface="Calibri"/>
              </a:defRPr>
            </a:lvl1pPr>
            <a:lvl2pPr indent="0" lvl="1"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2pPr>
            <a:lvl3pPr indent="0" lvl="2"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3pPr>
            <a:lvl4pPr indent="0" lvl="3"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4pPr>
            <a:lvl5pPr indent="0" lvl="4"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5pPr>
            <a:lvl6pPr indent="0" lvl="5"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6pPr>
            <a:lvl7pPr indent="0" lvl="6"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7pPr>
            <a:lvl8pPr indent="0" lvl="7"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8pPr>
            <a:lvl9pPr indent="0" lvl="8"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9pPr>
          </a:lstStyle>
          <a:p/>
        </p:txBody>
      </p:sp>
      <p:sp>
        <p:nvSpPr>
          <p:cNvPr id="41" name="Google Shape;41;p9"/>
          <p:cNvSpPr txBox="1"/>
          <p:nvPr>
            <p:ph idx="1" type="subTitle"/>
          </p:nvPr>
        </p:nvSpPr>
        <p:spPr>
          <a:xfrm>
            <a:off x="530769" y="5556360"/>
            <a:ext cx="8086889" cy="2469055"/>
          </a:xfrm>
          <a:prstGeom prst="rect">
            <a:avLst/>
          </a:prstGeom>
          <a:noFill/>
          <a:ln>
            <a:noFill/>
          </a:ln>
        </p:spPr>
        <p:txBody>
          <a:bodyPr anchorCtr="0" anchor="t" bIns="91425" lIns="91425" spcFirstLastPara="1" rIns="91425" wrap="square" tIns="91425">
            <a:noAutofit/>
          </a:bodyPr>
          <a:lstStyle>
            <a:lvl1pPr indent="0" lvl="0"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1pPr>
            <a:lvl2pPr indent="0" lvl="1"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2pPr>
            <a:lvl3pPr indent="0" lvl="2"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3pPr>
            <a:lvl4pPr indent="0" lvl="3"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4pPr>
            <a:lvl5pPr indent="0" lvl="4"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5pPr>
            <a:lvl6pPr indent="0" lvl="5"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6pPr>
            <a:lvl7pPr indent="0" lvl="6"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7pPr>
            <a:lvl8pPr indent="0" lvl="7"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8pPr>
            <a:lvl9pPr indent="0" lvl="8"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9pPr>
          </a:lstStyle>
          <a:p/>
        </p:txBody>
      </p:sp>
      <p:sp>
        <p:nvSpPr>
          <p:cNvPr id="42" name="Google Shape;42;p9"/>
          <p:cNvSpPr txBox="1"/>
          <p:nvPr>
            <p:ph idx="2" type="body"/>
          </p:nvPr>
        </p:nvSpPr>
        <p:spPr>
          <a:xfrm>
            <a:off x="9874713" y="1447731"/>
            <a:ext cx="7670669" cy="7386779"/>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15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1pPr>
            <a:lvl2pPr indent="-228600" lvl="1" marL="914400" marR="0" rtl="0" algn="l">
              <a:lnSpc>
                <a:spcPct val="115000"/>
              </a:lnSpc>
              <a:spcBef>
                <a:spcPts val="1600"/>
              </a:spcBef>
              <a:spcAft>
                <a:spcPts val="0"/>
              </a:spcAft>
              <a:buClr>
                <a:schemeClr val="lt1"/>
              </a:buClr>
              <a:buSzPts val="1400"/>
              <a:buFont typeface="Calibri"/>
              <a:buNone/>
              <a:defRPr b="0" i="0" sz="3199" u="none" cap="none" strike="noStrike">
                <a:solidFill>
                  <a:schemeClr val="lt1"/>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1"/>
              </a:buClr>
              <a:buSzPts val="1400"/>
              <a:buFont typeface="Calibri"/>
              <a:buNone/>
              <a:defRPr b="0" i="0" sz="2799" u="none" cap="none" strike="noStrike">
                <a:solidFill>
                  <a:schemeClr val="lt1"/>
                </a:solidFill>
                <a:latin typeface="Calibri"/>
                <a:ea typeface="Calibri"/>
                <a:cs typeface="Calibri"/>
                <a:sym typeface="Calibri"/>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urse Title and Author Name" type="title">
  <p:cSld name="TITLE">
    <p:bg>
      <p:bgPr>
        <a:solidFill>
          <a:srgbClr val="F37021"/>
        </a:solidFill>
      </p:bgPr>
    </p:bg>
    <p:spTree>
      <p:nvGrpSpPr>
        <p:cNvPr id="43" name="Shape 43"/>
        <p:cNvGrpSpPr/>
        <p:nvPr/>
      </p:nvGrpSpPr>
      <p:grpSpPr>
        <a:xfrm>
          <a:off x="0" y="0"/>
          <a:ext cx="0" cy="0"/>
          <a:chOff x="0" y="0"/>
          <a:chExt cx="0" cy="0"/>
        </a:xfrm>
      </p:grpSpPr>
      <p:sp>
        <p:nvSpPr>
          <p:cNvPr id="44" name="Google Shape;44;p10"/>
          <p:cNvSpPr txBox="1"/>
          <p:nvPr>
            <p:ph type="ctrTitle"/>
          </p:nvPr>
        </p:nvSpPr>
        <p:spPr>
          <a:xfrm>
            <a:off x="780711" y="3636865"/>
            <a:ext cx="16437063" cy="1866336"/>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9596"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9pPr>
          </a:lstStyle>
          <a:p/>
        </p:txBody>
      </p:sp>
      <p:sp>
        <p:nvSpPr>
          <p:cNvPr id="45" name="Google Shape;45;p10"/>
          <p:cNvSpPr txBox="1"/>
          <p:nvPr>
            <p:ph idx="1" type="subTitle"/>
          </p:nvPr>
        </p:nvSpPr>
        <p:spPr>
          <a:xfrm>
            <a:off x="780711" y="5575679"/>
            <a:ext cx="16437063" cy="865399"/>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1pPr>
            <a:lvl2pPr indent="0" lvl="1"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2pPr>
            <a:lvl3pPr indent="0" lvl="2"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3pPr>
            <a:lvl4pPr indent="0" lvl="3"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4pPr>
            <a:lvl5pPr indent="0" lvl="4"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5pPr>
            <a:lvl6pPr indent="0" lvl="5"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6pPr>
            <a:lvl7pPr indent="0" lvl="6"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7pPr>
            <a:lvl8pPr indent="0" lvl="7"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8pPr>
            <a:lvl9pPr indent="0" lvl="8"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theme" Target="../theme/theme3.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8.xml"/><Relationship Id="rId11" Type="http://schemas.openxmlformats.org/officeDocument/2006/relationships/slideLayout" Target="../slideLayouts/slideLayout29.xml"/><Relationship Id="rId22" Type="http://schemas.openxmlformats.org/officeDocument/2006/relationships/theme" Target="../theme/theme2.xml"/><Relationship Id="rId10" Type="http://schemas.openxmlformats.org/officeDocument/2006/relationships/slideLayout" Target="../slideLayouts/slideLayout28.xml"/><Relationship Id="rId21" Type="http://schemas.openxmlformats.org/officeDocument/2006/relationships/slideLayout" Target="../slideLayouts/slideLayout39.xml"/><Relationship Id="rId13" Type="http://schemas.openxmlformats.org/officeDocument/2006/relationships/slideLayout" Target="../slideLayouts/slideLayout31.xml"/><Relationship Id="rId12" Type="http://schemas.openxmlformats.org/officeDocument/2006/relationships/slideLayout" Target="../slideLayouts/slideLayout30.xml"/><Relationship Id="rId1" Type="http://schemas.openxmlformats.org/officeDocument/2006/relationships/slideLayout" Target="../slideLayouts/slideLayout19.xml"/><Relationship Id="rId2" Type="http://schemas.openxmlformats.org/officeDocument/2006/relationships/slideLayout" Target="../slideLayouts/slideLayout20.xml"/><Relationship Id="rId3" Type="http://schemas.openxmlformats.org/officeDocument/2006/relationships/slideLayout" Target="../slideLayouts/slideLayout21.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5" Type="http://schemas.openxmlformats.org/officeDocument/2006/relationships/slideLayout" Target="../slideLayouts/slideLayout33.xml"/><Relationship Id="rId14" Type="http://schemas.openxmlformats.org/officeDocument/2006/relationships/slideLayout" Target="../slideLayouts/slideLayout32.xml"/><Relationship Id="rId17" Type="http://schemas.openxmlformats.org/officeDocument/2006/relationships/slideLayout" Target="../slideLayouts/slideLayout35.xml"/><Relationship Id="rId16" Type="http://schemas.openxmlformats.org/officeDocument/2006/relationships/slideLayout" Target="../slideLayouts/slideLayout34.xml"/><Relationship Id="rId5" Type="http://schemas.openxmlformats.org/officeDocument/2006/relationships/slideLayout" Target="../slideLayouts/slideLayout23.xml"/><Relationship Id="rId19" Type="http://schemas.openxmlformats.org/officeDocument/2006/relationships/slideLayout" Target="../slideLayouts/slideLayout37.xml"/><Relationship Id="rId6" Type="http://schemas.openxmlformats.org/officeDocument/2006/relationships/slideLayout" Target="../slideLayouts/slideLayout24.xml"/><Relationship Id="rId18" Type="http://schemas.openxmlformats.org/officeDocument/2006/relationships/slideLayout" Target="../slideLayouts/slideLayout36.xml"/><Relationship Id="rId7" Type="http://schemas.openxmlformats.org/officeDocument/2006/relationships/slideLayout" Target="../slideLayouts/slideLayout25.xml"/><Relationship Id="rId8"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33333"/>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943390" y="1476767"/>
            <a:ext cx="16437063" cy="1534689"/>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9pPr>
          </a:lstStyle>
          <a:p/>
        </p:txBody>
      </p:sp>
      <p:sp>
        <p:nvSpPr>
          <p:cNvPr id="7" name="Google Shape;7;p1"/>
          <p:cNvSpPr txBox="1"/>
          <p:nvPr>
            <p:ph idx="1" type="body"/>
          </p:nvPr>
        </p:nvSpPr>
        <p:spPr>
          <a:xfrm>
            <a:off x="943390" y="3836374"/>
            <a:ext cx="16437063" cy="5417891"/>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lt2"/>
              </a:buClr>
              <a:buSzPts val="1400"/>
              <a:buFont typeface="Calibri"/>
              <a:buNone/>
              <a:defRPr b="0" i="0" sz="1800" u="none" cap="none" strike="noStrike">
                <a:solidFill>
                  <a:schemeClr val="lt2"/>
                </a:solidFill>
                <a:latin typeface="Calibri"/>
                <a:ea typeface="Calibri"/>
                <a:cs typeface="Calibri"/>
                <a:sym typeface="Calibri"/>
              </a:defRPr>
            </a:lvl1pPr>
            <a:lvl2pPr indent="-228600" lvl="1" marL="9144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2"/>
              </a:buClr>
              <a:buSzPts val="1400"/>
              <a:buFont typeface="Calibri"/>
              <a:buNone/>
              <a:defRPr b="0" i="0" sz="2799" u="none" cap="none" strike="noStrike">
                <a:solidFill>
                  <a:schemeClr val="lt2"/>
                </a:solidFill>
                <a:latin typeface="Calibri"/>
                <a:ea typeface="Calibri"/>
                <a:cs typeface="Calibri"/>
                <a:sym typeface="Calibri"/>
              </a:defRPr>
            </a:lvl9pPr>
          </a:lstStyle>
          <a:p/>
        </p:txBody>
      </p:sp>
      <p:sp>
        <p:nvSpPr>
          <p:cNvPr id="8" name="Google Shape;8;p1"/>
          <p:cNvSpPr txBox="1"/>
          <p:nvPr>
            <p:ph idx="12" type="sldNum"/>
          </p:nvPr>
        </p:nvSpPr>
        <p:spPr>
          <a:xfrm>
            <a:off x="17039683" y="9386898"/>
            <a:ext cx="1096924" cy="786836"/>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1pPr>
            <a:lvl2pPr indent="0" lvl="1"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2pPr>
            <a:lvl3pPr indent="0" lvl="2"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3pPr>
            <a:lvl4pPr indent="0" lvl="3"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4pPr>
            <a:lvl5pPr indent="0" lvl="4"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5pPr>
            <a:lvl6pPr indent="0" lvl="5"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6pPr>
            <a:lvl7pPr indent="0" lvl="6"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7pPr>
            <a:lvl8pPr indent="0" lvl="7"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8pPr>
            <a:lvl9pPr indent="0" lvl="8"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7021"/>
        </a:solidFill>
      </p:bgPr>
    </p:bg>
    <p:spTree>
      <p:nvGrpSpPr>
        <p:cNvPr id="58" name="Shape 58"/>
        <p:cNvGrpSpPr/>
        <p:nvPr/>
      </p:nvGrpSpPr>
      <p:grpSpPr>
        <a:xfrm>
          <a:off x="0" y="0"/>
          <a:ext cx="0" cy="0"/>
          <a:chOff x="0" y="0"/>
          <a:chExt cx="0" cy="0"/>
        </a:xfrm>
      </p:grpSpPr>
      <p:sp>
        <p:nvSpPr>
          <p:cNvPr id="59" name="Google Shape;59;p20"/>
          <p:cNvSpPr txBox="1"/>
          <p:nvPr>
            <p:ph type="title"/>
          </p:nvPr>
        </p:nvSpPr>
        <p:spPr>
          <a:xfrm>
            <a:off x="943390" y="1476767"/>
            <a:ext cx="16437063" cy="1534689"/>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9pPr>
          </a:lstStyle>
          <a:p/>
        </p:txBody>
      </p:sp>
      <p:sp>
        <p:nvSpPr>
          <p:cNvPr id="60" name="Google Shape;60;p20"/>
          <p:cNvSpPr txBox="1"/>
          <p:nvPr>
            <p:ph idx="1" type="body"/>
          </p:nvPr>
        </p:nvSpPr>
        <p:spPr>
          <a:xfrm>
            <a:off x="943390" y="3836374"/>
            <a:ext cx="16437063" cy="5417891"/>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lt2"/>
              </a:buClr>
              <a:buSzPts val="1400"/>
              <a:buFont typeface="Calibri"/>
              <a:buNone/>
              <a:defRPr b="0" i="0" sz="1800" u="none" cap="none" strike="noStrike">
                <a:solidFill>
                  <a:schemeClr val="lt2"/>
                </a:solidFill>
                <a:latin typeface="Calibri"/>
                <a:ea typeface="Calibri"/>
                <a:cs typeface="Calibri"/>
                <a:sym typeface="Calibri"/>
              </a:defRPr>
            </a:lvl1pPr>
            <a:lvl2pPr indent="-228600" lvl="1" marL="9144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2"/>
              </a:buClr>
              <a:buSzPts val="1400"/>
              <a:buFont typeface="Calibri"/>
              <a:buNone/>
              <a:defRPr b="0" i="0" sz="2799" u="none" cap="none" strike="noStrike">
                <a:solidFill>
                  <a:schemeClr val="lt2"/>
                </a:solidFill>
                <a:latin typeface="Calibri"/>
                <a:ea typeface="Calibri"/>
                <a:cs typeface="Calibri"/>
                <a:sym typeface="Calibri"/>
              </a:defRPr>
            </a:lvl9pPr>
          </a:lstStyle>
          <a:p/>
        </p:txBody>
      </p:sp>
      <p:sp>
        <p:nvSpPr>
          <p:cNvPr id="61" name="Google Shape;61;p20"/>
          <p:cNvSpPr txBox="1"/>
          <p:nvPr>
            <p:ph idx="12" type="sldNum"/>
          </p:nvPr>
        </p:nvSpPr>
        <p:spPr>
          <a:xfrm>
            <a:off x="17039683" y="9386898"/>
            <a:ext cx="1096924" cy="786836"/>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1pPr>
            <a:lvl2pPr indent="0" lvl="1"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2pPr>
            <a:lvl3pPr indent="0" lvl="2"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3pPr>
            <a:lvl4pPr indent="0" lvl="3"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4pPr>
            <a:lvl5pPr indent="0" lvl="4"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5pPr>
            <a:lvl6pPr indent="0" lvl="5"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6pPr>
            <a:lvl7pPr indent="0" lvl="6"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7pPr>
            <a:lvl8pPr indent="0" lvl="7"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8pPr>
            <a:lvl9pPr indent="0" lvl="8"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 id="2147483683" r:id="rId18"/>
    <p:sldLayoutId id="2147483684" r:id="rId19"/>
    <p:sldLayoutId id="2147483685" r:id="rId20"/>
    <p:sldLayoutId id="2147483686" r:id="rId2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0.png"/><Relationship Id="rId4" Type="http://schemas.openxmlformats.org/officeDocument/2006/relationships/image" Target="../media/image9.png"/><Relationship Id="rId5" Type="http://schemas.openxmlformats.org/officeDocument/2006/relationships/image" Target="../media/image7.png"/><Relationship Id="rId6" Type="http://schemas.openxmlformats.org/officeDocument/2006/relationships/image" Target="../media/image4.png"/><Relationship Id="rId7" Type="http://schemas.openxmlformats.org/officeDocument/2006/relationships/image" Target="../media/image8.png"/><Relationship Id="rId8"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7021"/>
        </a:solidFill>
      </p:bgPr>
    </p:bg>
    <p:spTree>
      <p:nvGrpSpPr>
        <p:cNvPr id="143" name="Shape 143"/>
        <p:cNvGrpSpPr/>
        <p:nvPr/>
      </p:nvGrpSpPr>
      <p:grpSpPr>
        <a:xfrm>
          <a:off x="0" y="0"/>
          <a:ext cx="0" cy="0"/>
          <a:chOff x="0" y="0"/>
          <a:chExt cx="0" cy="0"/>
        </a:xfrm>
      </p:grpSpPr>
      <p:sp>
        <p:nvSpPr>
          <p:cNvPr id="144" name="Google Shape;144;p42"/>
          <p:cNvSpPr txBox="1"/>
          <p:nvPr>
            <p:ph type="ctrTitle"/>
          </p:nvPr>
        </p:nvSpPr>
        <p:spPr>
          <a:xfrm>
            <a:off x="780954" y="3636866"/>
            <a:ext cx="16436587" cy="1866336"/>
          </a:xfrm>
          <a:prstGeom prst="rect">
            <a:avLst/>
          </a:prstGeom>
          <a:noFill/>
          <a:ln>
            <a:noFill/>
          </a:ln>
        </p:spPr>
        <p:txBody>
          <a:bodyPr anchorCtr="0" anchor="b" bIns="182750" lIns="182750" spcFirstLastPara="1" rIns="182750" wrap="square" tIns="182750">
            <a:noAutofit/>
          </a:bodyPr>
          <a:lstStyle/>
          <a:p>
            <a:pPr indent="0" lvl="0" marL="0" marR="0" rtl="0" algn="l">
              <a:lnSpc>
                <a:spcPct val="100000"/>
              </a:lnSpc>
              <a:spcBef>
                <a:spcPts val="0"/>
              </a:spcBef>
              <a:spcAft>
                <a:spcPts val="0"/>
              </a:spcAft>
              <a:buClr>
                <a:schemeClr val="lt1"/>
              </a:buClr>
              <a:buFont typeface="Calibri"/>
              <a:buNone/>
            </a:pPr>
            <a:r>
              <a:rPr lang="en"/>
              <a:t>R</a:t>
            </a:r>
            <a:r>
              <a:rPr lang="en"/>
              <a:t>enaming files and folders based on regular expressions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43"/>
          <p:cNvSpPr txBox="1"/>
          <p:nvPr>
            <p:ph type="title"/>
          </p:nvPr>
        </p:nvSpPr>
        <p:spPr>
          <a:xfrm>
            <a:off x="200555" y="34902"/>
            <a:ext cx="17637370" cy="1204319"/>
          </a:xfrm>
          <a:prstGeom prst="rect">
            <a:avLst/>
          </a:prstGeom>
          <a:noFill/>
          <a:ln>
            <a:noFill/>
          </a:ln>
        </p:spPr>
        <p:txBody>
          <a:bodyPr anchorCtr="0" anchor="ctr" bIns="182675" lIns="182675" spcFirstLastPara="1" rIns="182675" wrap="square" tIns="182675">
            <a:noAutofit/>
          </a:bodyPr>
          <a:lstStyle/>
          <a:p>
            <a:pPr indent="0" lvl="0" marL="0" marR="0" rtl="0" algn="l">
              <a:lnSpc>
                <a:spcPct val="100000"/>
              </a:lnSpc>
              <a:spcBef>
                <a:spcPts val="0"/>
              </a:spcBef>
              <a:spcAft>
                <a:spcPts val="0"/>
              </a:spcAft>
              <a:buClr>
                <a:schemeClr val="lt1"/>
              </a:buClr>
              <a:buFont typeface="Calibri"/>
              <a:buNone/>
            </a:pPr>
            <a:r>
              <a:rPr b="0" i="0" lang="en" sz="4395" u="none" cap="none" strike="noStrike">
                <a:solidFill>
                  <a:schemeClr val="lt1"/>
                </a:solidFill>
                <a:latin typeface="Calibri"/>
                <a:ea typeface="Calibri"/>
                <a:cs typeface="Calibri"/>
                <a:sym typeface="Calibri"/>
              </a:rPr>
              <a:t>In this Video, we are going to take a look at…</a:t>
            </a:r>
            <a:endParaRPr b="0" i="0" sz="4395" u="none" cap="none" strike="noStrike">
              <a:solidFill>
                <a:schemeClr val="lt1"/>
              </a:solidFill>
              <a:latin typeface="Calibri"/>
              <a:ea typeface="Calibri"/>
              <a:cs typeface="Calibri"/>
              <a:sym typeface="Calibri"/>
            </a:endParaRPr>
          </a:p>
        </p:txBody>
      </p:sp>
      <p:sp>
        <p:nvSpPr>
          <p:cNvPr id="150" name="Google Shape;150;p43"/>
          <p:cNvSpPr txBox="1"/>
          <p:nvPr>
            <p:ph idx="4294967295" type="body"/>
          </p:nvPr>
        </p:nvSpPr>
        <p:spPr>
          <a:xfrm>
            <a:off x="421357" y="1777588"/>
            <a:ext cx="17416766" cy="8039384"/>
          </a:xfrm>
          <a:prstGeom prst="rect">
            <a:avLst/>
          </a:prstGeom>
          <a:noFill/>
          <a:ln>
            <a:noFill/>
          </a:ln>
        </p:spPr>
        <p:txBody>
          <a:bodyPr anchorCtr="0" anchor="t" bIns="182675" lIns="182675" spcFirstLastPara="1" rIns="182675" wrap="square" tIns="182675">
            <a:noAutofit/>
          </a:bodyPr>
          <a:lstStyle/>
          <a:p>
            <a:pPr indent="-723084" lvl="0" marL="913584" marR="0" rtl="0" algn="l">
              <a:lnSpc>
                <a:spcPct val="115000"/>
              </a:lnSpc>
              <a:spcBef>
                <a:spcPts val="0"/>
              </a:spcBef>
              <a:spcAft>
                <a:spcPts val="0"/>
              </a:spcAft>
              <a:buClr>
                <a:srgbClr val="434343"/>
              </a:buClr>
              <a:buSzPts val="3997"/>
              <a:buFont typeface="Calibri"/>
              <a:buChar char="●"/>
            </a:pPr>
            <a:r>
              <a:rPr lang="en" sz="3997">
                <a:solidFill>
                  <a:srgbClr val="434343"/>
                </a:solidFill>
              </a:rPr>
              <a:t>Organizing lots of files based on their names</a:t>
            </a:r>
            <a:endParaRPr sz="3997">
              <a:solidFill>
                <a:srgbClr val="434343"/>
              </a:solidFill>
            </a:endParaRPr>
          </a:p>
          <a:p>
            <a:pPr indent="-723084" lvl="0" marL="913584" marR="0" rtl="0" algn="l">
              <a:lnSpc>
                <a:spcPct val="115000"/>
              </a:lnSpc>
              <a:spcBef>
                <a:spcPts val="0"/>
              </a:spcBef>
              <a:spcAft>
                <a:spcPts val="0"/>
              </a:spcAft>
              <a:buClr>
                <a:srgbClr val="434343"/>
              </a:buClr>
              <a:buSzPts val="3997"/>
              <a:buFont typeface="Calibri"/>
              <a:buChar char="●"/>
            </a:pPr>
            <a:r>
              <a:rPr lang="en" sz="3997">
                <a:solidFill>
                  <a:srgbClr val="434343"/>
                </a:solidFill>
              </a:rPr>
              <a:t>Copying and moving files with </a:t>
            </a:r>
            <a:r>
              <a:rPr lang="en" sz="3997">
                <a:solidFill>
                  <a:srgbClr val="434343"/>
                </a:solidFill>
                <a:latin typeface="Courier New"/>
                <a:ea typeface="Courier New"/>
                <a:cs typeface="Courier New"/>
                <a:sym typeface="Courier New"/>
              </a:rPr>
              <a:t>shutil</a:t>
            </a:r>
            <a:endParaRPr sz="3997">
              <a:solidFill>
                <a:srgbClr val="434343"/>
              </a:solidFill>
              <a:latin typeface="Courier New"/>
              <a:ea typeface="Courier New"/>
              <a:cs typeface="Courier New"/>
              <a:sym typeface="Courier New"/>
            </a:endParaRPr>
          </a:p>
          <a:p>
            <a:pPr indent="-723084" lvl="0" marL="913584" marR="0" rtl="0" algn="l">
              <a:lnSpc>
                <a:spcPct val="115000"/>
              </a:lnSpc>
              <a:spcBef>
                <a:spcPts val="0"/>
              </a:spcBef>
              <a:spcAft>
                <a:spcPts val="0"/>
              </a:spcAft>
              <a:buClr>
                <a:srgbClr val="434343"/>
              </a:buClr>
              <a:buSzPts val="3997"/>
              <a:buFont typeface="Calibri"/>
              <a:buChar char="●"/>
            </a:pPr>
            <a:r>
              <a:rPr lang="en" sz="3997">
                <a:solidFill>
                  <a:srgbClr val="434343"/>
                </a:solidFill>
              </a:rPr>
              <a:t>Code: organize the photos of my last vacation</a:t>
            </a:r>
            <a:endParaRPr sz="3997">
              <a:solidFill>
                <a:srgbClr val="434343"/>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44"/>
          <p:cNvSpPr txBox="1"/>
          <p:nvPr>
            <p:ph type="title"/>
          </p:nvPr>
        </p:nvSpPr>
        <p:spPr>
          <a:xfrm>
            <a:off x="943628" y="1476767"/>
            <a:ext cx="16436587" cy="1534689"/>
          </a:xfrm>
          <a:prstGeom prst="rect">
            <a:avLst/>
          </a:prstGeom>
          <a:noFill/>
          <a:ln>
            <a:noFill/>
          </a:ln>
        </p:spPr>
        <p:txBody>
          <a:bodyPr anchorCtr="0" anchor="b" bIns="182750" lIns="182750" spcFirstLastPara="1" rIns="182750" wrap="square" tIns="182750">
            <a:noAutofit/>
          </a:bodyPr>
          <a:lstStyle/>
          <a:p>
            <a:pPr indent="0" lvl="0" marL="0" marR="0" rtl="0" algn="l">
              <a:lnSpc>
                <a:spcPct val="100000"/>
              </a:lnSpc>
              <a:spcBef>
                <a:spcPts val="0"/>
              </a:spcBef>
              <a:spcAft>
                <a:spcPts val="0"/>
              </a:spcAft>
              <a:buClr>
                <a:srgbClr val="000000"/>
              </a:buClr>
              <a:buSzPts val="1100"/>
              <a:buFont typeface="Arial"/>
              <a:buNone/>
            </a:pPr>
            <a:r>
              <a:rPr lang="en"/>
              <a:t>Organizing lots of files based on their names</a:t>
            </a:r>
            <a:endParaRPr/>
          </a:p>
        </p:txBody>
      </p:sp>
      <p:sp>
        <p:nvSpPr>
          <p:cNvPr id="156" name="Google Shape;156;p44"/>
          <p:cNvSpPr txBox="1"/>
          <p:nvPr>
            <p:ph idx="1" type="body"/>
          </p:nvPr>
        </p:nvSpPr>
        <p:spPr>
          <a:xfrm>
            <a:off x="943625" y="3836375"/>
            <a:ext cx="12837300" cy="1660200"/>
          </a:xfrm>
          <a:prstGeom prst="rect">
            <a:avLst/>
          </a:prstGeom>
          <a:noFill/>
          <a:ln>
            <a:noFill/>
          </a:ln>
        </p:spPr>
        <p:txBody>
          <a:bodyPr anchorCtr="0" anchor="t" bIns="182750" lIns="182750" spcFirstLastPara="1" rIns="182750" wrap="square" tIns="182750">
            <a:noAutofit/>
          </a:bodyPr>
          <a:lstStyle/>
          <a:p>
            <a:pPr indent="0" lvl="0" marL="0" marR="0" rtl="0" algn="l">
              <a:lnSpc>
                <a:spcPct val="115000"/>
              </a:lnSpc>
              <a:spcBef>
                <a:spcPts val="1600"/>
              </a:spcBef>
              <a:spcAft>
                <a:spcPts val="0"/>
              </a:spcAft>
              <a:buClr>
                <a:srgbClr val="434343"/>
              </a:buClr>
              <a:buFont typeface="Calibri"/>
              <a:buNone/>
            </a:pPr>
            <a:r>
              <a:rPr lang="en" sz="3000"/>
              <a:t>You just got back from </a:t>
            </a:r>
            <a:r>
              <a:rPr b="1" lang="en" sz="3000"/>
              <a:t>Mexico</a:t>
            </a:r>
            <a:r>
              <a:rPr lang="en" sz="3000"/>
              <a:t>: your camera is loaded with marvellous </a:t>
            </a:r>
            <a:r>
              <a:rPr b="1" lang="en" sz="3000"/>
              <a:t>photos</a:t>
            </a:r>
            <a:r>
              <a:rPr lang="en" sz="3000"/>
              <a:t>! Now you need to rename photos so you can easily show them to your friends.</a:t>
            </a:r>
            <a:endParaRPr sz="3000"/>
          </a:p>
          <a:p>
            <a:pPr indent="0" lvl="0" marL="0" marR="0" rtl="0" algn="l">
              <a:lnSpc>
                <a:spcPct val="115000"/>
              </a:lnSpc>
              <a:spcBef>
                <a:spcPts val="1600"/>
              </a:spcBef>
              <a:spcAft>
                <a:spcPts val="0"/>
              </a:spcAft>
              <a:buClr>
                <a:srgbClr val="434343"/>
              </a:buClr>
              <a:buFont typeface="Calibri"/>
              <a:buNone/>
            </a:pPr>
            <a:r>
              <a:t/>
            </a:r>
            <a:endParaRPr sz="3000"/>
          </a:p>
        </p:txBody>
      </p:sp>
      <p:sp>
        <p:nvSpPr>
          <p:cNvPr id="157" name="Google Shape;157;p44"/>
          <p:cNvSpPr txBox="1"/>
          <p:nvPr/>
        </p:nvSpPr>
        <p:spPr>
          <a:xfrm>
            <a:off x="1019825" y="5290088"/>
            <a:ext cx="12284400" cy="3498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1600"/>
              </a:spcBef>
              <a:spcAft>
                <a:spcPts val="0"/>
              </a:spcAft>
              <a:buNone/>
            </a:pPr>
            <a:r>
              <a:rPr b="1" lang="en" sz="3000">
                <a:solidFill>
                  <a:srgbClr val="434343"/>
                </a:solidFill>
                <a:latin typeface="Calibri"/>
                <a:ea typeface="Calibri"/>
                <a:cs typeface="Calibri"/>
                <a:sym typeface="Calibri"/>
              </a:rPr>
              <a:t>But you notice that the photos:</a:t>
            </a:r>
            <a:endParaRPr b="1" sz="3000">
              <a:solidFill>
                <a:srgbClr val="434343"/>
              </a:solidFill>
              <a:latin typeface="Calibri"/>
              <a:ea typeface="Calibri"/>
              <a:cs typeface="Calibri"/>
              <a:sym typeface="Calibri"/>
            </a:endParaRPr>
          </a:p>
          <a:p>
            <a:pPr indent="-419100" lvl="0" marL="914400" rtl="0" algn="l">
              <a:lnSpc>
                <a:spcPct val="115000"/>
              </a:lnSpc>
              <a:spcBef>
                <a:spcPts val="1600"/>
              </a:spcBef>
              <a:spcAft>
                <a:spcPts val="0"/>
              </a:spcAft>
              <a:buClr>
                <a:srgbClr val="434343"/>
              </a:buClr>
              <a:buSzPts val="3000"/>
              <a:buFont typeface="Calibri"/>
              <a:buChar char="●"/>
            </a:pPr>
            <a:r>
              <a:rPr lang="en" sz="3000">
                <a:solidFill>
                  <a:srgbClr val="434343"/>
                </a:solidFill>
                <a:latin typeface="Calibri"/>
                <a:ea typeface="Calibri"/>
                <a:cs typeface="Calibri"/>
                <a:sym typeface="Calibri"/>
              </a:rPr>
              <a:t>are hundreds</a:t>
            </a:r>
            <a:endParaRPr sz="3000">
              <a:solidFill>
                <a:srgbClr val="434343"/>
              </a:solidFill>
              <a:latin typeface="Calibri"/>
              <a:ea typeface="Calibri"/>
              <a:cs typeface="Calibri"/>
              <a:sym typeface="Calibri"/>
            </a:endParaRPr>
          </a:p>
          <a:p>
            <a:pPr indent="-419100" lvl="0" marL="914400" rtl="0" algn="l">
              <a:lnSpc>
                <a:spcPct val="115000"/>
              </a:lnSpc>
              <a:spcBef>
                <a:spcPts val="0"/>
              </a:spcBef>
              <a:spcAft>
                <a:spcPts val="0"/>
              </a:spcAft>
              <a:buClr>
                <a:srgbClr val="434343"/>
              </a:buClr>
              <a:buSzPts val="3000"/>
              <a:buFont typeface="Calibri"/>
              <a:buChar char="●"/>
            </a:pPr>
            <a:r>
              <a:rPr lang="en" sz="3000">
                <a:solidFill>
                  <a:srgbClr val="434343"/>
                </a:solidFill>
                <a:latin typeface="Calibri"/>
                <a:ea typeface="Calibri"/>
                <a:cs typeface="Calibri"/>
                <a:sym typeface="Calibri"/>
              </a:rPr>
              <a:t>are stored in multiple folders</a:t>
            </a:r>
            <a:endParaRPr sz="3000">
              <a:solidFill>
                <a:srgbClr val="434343"/>
              </a:solidFill>
              <a:latin typeface="Calibri"/>
              <a:ea typeface="Calibri"/>
              <a:cs typeface="Calibri"/>
              <a:sym typeface="Calibri"/>
            </a:endParaRPr>
          </a:p>
          <a:p>
            <a:pPr indent="-419100" lvl="0" marL="914400" rtl="0" algn="l">
              <a:lnSpc>
                <a:spcPct val="115000"/>
              </a:lnSpc>
              <a:spcBef>
                <a:spcPts val="0"/>
              </a:spcBef>
              <a:spcAft>
                <a:spcPts val="0"/>
              </a:spcAft>
              <a:buClr>
                <a:srgbClr val="434343"/>
              </a:buClr>
              <a:buSzPts val="3000"/>
              <a:buFont typeface="Calibri"/>
              <a:buChar char="●"/>
            </a:pPr>
            <a:r>
              <a:rPr lang="en" sz="3000">
                <a:solidFill>
                  <a:srgbClr val="434343"/>
                </a:solidFill>
                <a:latin typeface="Calibri"/>
                <a:ea typeface="Calibri"/>
                <a:cs typeface="Calibri"/>
                <a:sym typeface="Calibri"/>
              </a:rPr>
              <a:t>are named with date-like patterns (eg. IMG_20170801_0915.jpg)</a:t>
            </a:r>
            <a:endParaRPr sz="3000">
              <a:solidFill>
                <a:srgbClr val="434343"/>
              </a:solidFill>
              <a:latin typeface="Calibri"/>
              <a:ea typeface="Calibri"/>
              <a:cs typeface="Calibri"/>
              <a:sym typeface="Calibri"/>
            </a:endParaRPr>
          </a:p>
          <a:p>
            <a:pPr indent="-419100" lvl="0" marL="914400" rtl="0" algn="l">
              <a:lnSpc>
                <a:spcPct val="115000"/>
              </a:lnSpc>
              <a:spcBef>
                <a:spcPts val="0"/>
              </a:spcBef>
              <a:spcAft>
                <a:spcPts val="0"/>
              </a:spcAft>
              <a:buClr>
                <a:srgbClr val="434343"/>
              </a:buClr>
              <a:buSzPts val="3000"/>
              <a:buFont typeface="Calibri"/>
              <a:buChar char="●"/>
            </a:pPr>
            <a:r>
              <a:rPr lang="en" sz="3000">
                <a:solidFill>
                  <a:srgbClr val="434343"/>
                </a:solidFill>
                <a:latin typeface="Calibri"/>
                <a:ea typeface="Calibri"/>
                <a:cs typeface="Calibri"/>
                <a:sym typeface="Calibri"/>
              </a:rPr>
              <a:t>...</a:t>
            </a:r>
            <a:endParaRPr/>
          </a:p>
        </p:txBody>
      </p:sp>
      <p:sp>
        <p:nvSpPr>
          <p:cNvPr id="158" name="Google Shape;158;p44"/>
          <p:cNvSpPr txBox="1"/>
          <p:nvPr/>
        </p:nvSpPr>
        <p:spPr>
          <a:xfrm>
            <a:off x="943625" y="8865200"/>
            <a:ext cx="14503500" cy="9294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1600"/>
              </a:spcBef>
              <a:spcAft>
                <a:spcPts val="0"/>
              </a:spcAft>
              <a:buNone/>
            </a:pPr>
            <a:r>
              <a:rPr lang="en" sz="3000">
                <a:solidFill>
                  <a:srgbClr val="434343"/>
                </a:solidFill>
                <a:latin typeface="Calibri"/>
                <a:ea typeface="Calibri"/>
                <a:cs typeface="Calibri"/>
                <a:sym typeface="Calibri"/>
              </a:rPr>
              <a:t>How can you organize all of these photos quickly?  </a:t>
            </a:r>
            <a:r>
              <a:rPr b="1" lang="en" sz="3000">
                <a:solidFill>
                  <a:srgbClr val="434343"/>
                </a:solidFill>
                <a:latin typeface="Calibri"/>
                <a:ea typeface="Calibri"/>
                <a:cs typeface="Calibri"/>
                <a:sym typeface="Calibri"/>
              </a:rPr>
              <a:t>Python </a:t>
            </a:r>
            <a:r>
              <a:rPr lang="en" sz="3000">
                <a:solidFill>
                  <a:srgbClr val="434343"/>
                </a:solidFill>
                <a:latin typeface="Calibri"/>
                <a:ea typeface="Calibri"/>
                <a:cs typeface="Calibri"/>
                <a:sym typeface="Calibri"/>
              </a:rPr>
              <a:t>and</a:t>
            </a:r>
            <a:r>
              <a:rPr b="1" lang="en" sz="3000">
                <a:solidFill>
                  <a:srgbClr val="434343"/>
                </a:solidFill>
                <a:latin typeface="Calibri"/>
                <a:ea typeface="Calibri"/>
                <a:cs typeface="Calibri"/>
                <a:sym typeface="Calibri"/>
              </a:rPr>
              <a:t> regexes </a:t>
            </a:r>
            <a:r>
              <a:rPr lang="en" sz="3000">
                <a:solidFill>
                  <a:srgbClr val="434343"/>
                </a:solidFill>
                <a:latin typeface="Calibri"/>
                <a:ea typeface="Calibri"/>
                <a:cs typeface="Calibri"/>
                <a:sym typeface="Calibri"/>
              </a:rPr>
              <a:t>to the rescue!</a:t>
            </a:r>
            <a:endParaRPr/>
          </a:p>
        </p:txBody>
      </p:sp>
      <p:grpSp>
        <p:nvGrpSpPr>
          <p:cNvPr id="159" name="Google Shape;159;p44"/>
          <p:cNvGrpSpPr/>
          <p:nvPr/>
        </p:nvGrpSpPr>
        <p:grpSpPr>
          <a:xfrm>
            <a:off x="14559585" y="4311010"/>
            <a:ext cx="5517353" cy="6879228"/>
            <a:chOff x="14559585" y="4311010"/>
            <a:chExt cx="5517353" cy="6879228"/>
          </a:xfrm>
        </p:grpSpPr>
        <p:pic>
          <p:nvPicPr>
            <p:cNvPr descr="Portal:Mexico - Wikipedia" id="160" name="Google Shape;160;p44"/>
            <p:cNvPicPr preferRelativeResize="0"/>
            <p:nvPr/>
          </p:nvPicPr>
          <p:blipFill rotWithShape="1">
            <a:blip r:embed="rId3">
              <a:alphaModFix/>
            </a:blip>
            <a:srcRect b="0" l="0" r="57118" t="-1010"/>
            <a:stretch/>
          </p:blipFill>
          <p:spPr>
            <a:xfrm rot="-751395">
              <a:off x="15085293" y="5430764"/>
              <a:ext cx="4465938" cy="5338800"/>
            </a:xfrm>
            <a:prstGeom prst="rect">
              <a:avLst/>
            </a:prstGeom>
            <a:noFill/>
            <a:ln>
              <a:noFill/>
            </a:ln>
          </p:spPr>
        </p:pic>
        <p:pic>
          <p:nvPicPr>
            <p:cNvPr descr="File:Cactus chandelle.svg - Wikimedia Commons" id="161" name="Google Shape;161;p44"/>
            <p:cNvPicPr preferRelativeResize="0"/>
            <p:nvPr/>
          </p:nvPicPr>
          <p:blipFill>
            <a:blip r:embed="rId4">
              <a:alphaModFix/>
            </a:blip>
            <a:stretch>
              <a:fillRect/>
            </a:stretch>
          </p:blipFill>
          <p:spPr>
            <a:xfrm>
              <a:off x="15755361" y="6272196"/>
              <a:ext cx="708365" cy="1534673"/>
            </a:xfrm>
            <a:prstGeom prst="rect">
              <a:avLst/>
            </a:prstGeom>
            <a:noFill/>
            <a:ln>
              <a:noFill/>
            </a:ln>
          </p:spPr>
        </p:pic>
        <p:pic>
          <p:nvPicPr>
            <p:cNvPr descr="Vector gratis: Sombrero De 10 Galones, Sombrero - Imagen gratis en ..." id="162" name="Google Shape;162;p44"/>
            <p:cNvPicPr preferRelativeResize="0"/>
            <p:nvPr/>
          </p:nvPicPr>
          <p:blipFill>
            <a:blip r:embed="rId5">
              <a:alphaModFix/>
            </a:blip>
            <a:stretch>
              <a:fillRect/>
            </a:stretch>
          </p:blipFill>
          <p:spPr>
            <a:xfrm>
              <a:off x="15256733" y="5729690"/>
              <a:ext cx="1483618" cy="1066350"/>
            </a:xfrm>
            <a:prstGeom prst="rect">
              <a:avLst/>
            </a:prstGeom>
            <a:noFill/>
            <a:ln>
              <a:noFill/>
            </a:ln>
          </p:spPr>
        </p:pic>
        <p:pic>
          <p:nvPicPr>
            <p:cNvPr descr="Tequila - Free pictures on Pixabay" id="163" name="Google Shape;163;p44"/>
            <p:cNvPicPr preferRelativeResize="0"/>
            <p:nvPr/>
          </p:nvPicPr>
          <p:blipFill>
            <a:blip r:embed="rId6">
              <a:alphaModFix/>
            </a:blip>
            <a:stretch>
              <a:fillRect/>
            </a:stretch>
          </p:blipFill>
          <p:spPr>
            <a:xfrm rot="-900737">
              <a:off x="14979003" y="6414463"/>
              <a:ext cx="625097" cy="1250179"/>
            </a:xfrm>
            <a:prstGeom prst="rect">
              <a:avLst/>
            </a:prstGeom>
            <a:noFill/>
            <a:ln>
              <a:noFill/>
            </a:ln>
          </p:spPr>
        </p:pic>
        <p:pic>
          <p:nvPicPr>
            <p:cNvPr descr="Camera | Free Stock Photo | Illustration of a camera | # 17211" id="164" name="Google Shape;164;p44"/>
            <p:cNvPicPr preferRelativeResize="0"/>
            <p:nvPr/>
          </p:nvPicPr>
          <p:blipFill>
            <a:blip r:embed="rId7">
              <a:alphaModFix/>
            </a:blip>
            <a:stretch>
              <a:fillRect/>
            </a:stretch>
          </p:blipFill>
          <p:spPr>
            <a:xfrm>
              <a:off x="15981769" y="4311010"/>
              <a:ext cx="1660180" cy="1660200"/>
            </a:xfrm>
            <a:prstGeom prst="rect">
              <a:avLst/>
            </a:prstGeom>
            <a:noFill/>
            <a:ln>
              <a:noFill/>
            </a:ln>
          </p:spPr>
        </p:pic>
      </p:grpSp>
      <p:pic>
        <p:nvPicPr>
          <p:cNvPr descr="Free illustration: Panic, Big Eyes, Crooked Arm - Free Image on ..." id="165" name="Google Shape;165;p44"/>
          <p:cNvPicPr preferRelativeResize="0"/>
          <p:nvPr/>
        </p:nvPicPr>
        <p:blipFill>
          <a:blip r:embed="rId8">
            <a:alphaModFix/>
          </a:blip>
          <a:stretch>
            <a:fillRect/>
          </a:stretch>
        </p:blipFill>
        <p:spPr>
          <a:xfrm>
            <a:off x="13285302" y="5290090"/>
            <a:ext cx="5044301" cy="302658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000"/>
                                          </p:stCondLst>
                                        </p:cTn>
                                        <p:tgtEl>
                                          <p:spTgt spid="159"/>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16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45"/>
          <p:cNvSpPr txBox="1"/>
          <p:nvPr>
            <p:ph type="title"/>
          </p:nvPr>
        </p:nvSpPr>
        <p:spPr>
          <a:xfrm>
            <a:off x="200555" y="34902"/>
            <a:ext cx="17637300" cy="1204200"/>
          </a:xfrm>
          <a:prstGeom prst="rect">
            <a:avLst/>
          </a:prstGeom>
          <a:noFill/>
          <a:ln>
            <a:noFill/>
          </a:ln>
        </p:spPr>
        <p:txBody>
          <a:bodyPr anchorCtr="0" anchor="ctr" bIns="182675" lIns="182675" spcFirstLastPara="1" rIns="182675" wrap="square" tIns="182675">
            <a:noAutofit/>
          </a:bodyPr>
          <a:lstStyle/>
          <a:p>
            <a:pPr indent="0" lvl="0" marL="0" rtl="0" algn="l">
              <a:lnSpc>
                <a:spcPct val="115000"/>
              </a:lnSpc>
              <a:spcBef>
                <a:spcPts val="0"/>
              </a:spcBef>
              <a:spcAft>
                <a:spcPts val="0"/>
              </a:spcAft>
              <a:buNone/>
            </a:pPr>
            <a:r>
              <a:rPr lang="en" sz="3997">
                <a:solidFill>
                  <a:srgbClr val="FFFFFF"/>
                </a:solidFill>
              </a:rPr>
              <a:t>Copying and moving files with </a:t>
            </a:r>
            <a:r>
              <a:rPr lang="en" sz="3997">
                <a:solidFill>
                  <a:srgbClr val="FFFFFF"/>
                </a:solidFill>
                <a:latin typeface="Courier New"/>
                <a:ea typeface="Courier New"/>
                <a:cs typeface="Courier New"/>
                <a:sym typeface="Courier New"/>
              </a:rPr>
              <a:t>shutil</a:t>
            </a:r>
            <a:endParaRPr sz="4395">
              <a:solidFill>
                <a:srgbClr val="FFFFFF"/>
              </a:solidFill>
            </a:endParaRPr>
          </a:p>
        </p:txBody>
      </p:sp>
      <p:sp>
        <p:nvSpPr>
          <p:cNvPr id="171" name="Google Shape;171;p45"/>
          <p:cNvSpPr txBox="1"/>
          <p:nvPr>
            <p:ph idx="4294967295" type="body"/>
          </p:nvPr>
        </p:nvSpPr>
        <p:spPr>
          <a:xfrm>
            <a:off x="618875" y="1847175"/>
            <a:ext cx="5807400" cy="1389900"/>
          </a:xfrm>
          <a:prstGeom prst="rect">
            <a:avLst/>
          </a:prstGeom>
          <a:noFill/>
          <a:ln>
            <a:noFill/>
          </a:ln>
        </p:spPr>
        <p:txBody>
          <a:bodyPr anchorCtr="0" anchor="t" bIns="182675" lIns="182675" spcFirstLastPara="1" rIns="182675" wrap="square" tIns="182675">
            <a:noAutofit/>
          </a:bodyPr>
          <a:lstStyle/>
          <a:p>
            <a:pPr indent="0" lvl="0" marL="0" marR="0" rtl="0" algn="l">
              <a:lnSpc>
                <a:spcPct val="115000"/>
              </a:lnSpc>
              <a:spcBef>
                <a:spcPts val="1600"/>
              </a:spcBef>
              <a:spcAft>
                <a:spcPts val="0"/>
              </a:spcAft>
              <a:buNone/>
            </a:pPr>
            <a:r>
              <a:rPr lang="en" sz="3997">
                <a:solidFill>
                  <a:srgbClr val="434343"/>
                </a:solidFill>
                <a:latin typeface="Courier New"/>
                <a:ea typeface="Courier New"/>
                <a:cs typeface="Courier New"/>
                <a:sym typeface="Courier New"/>
              </a:rPr>
              <a:t>Shutil</a:t>
            </a:r>
            <a:r>
              <a:rPr lang="en" sz="3997">
                <a:solidFill>
                  <a:srgbClr val="434343"/>
                </a:solidFill>
              </a:rPr>
              <a:t> helps to </a:t>
            </a:r>
            <a:r>
              <a:rPr b="1" lang="en" sz="3997">
                <a:solidFill>
                  <a:srgbClr val="434343"/>
                </a:solidFill>
              </a:rPr>
              <a:t>copy</a:t>
            </a:r>
            <a:r>
              <a:rPr lang="en" sz="3997">
                <a:solidFill>
                  <a:srgbClr val="434343"/>
                </a:solidFill>
              </a:rPr>
              <a:t> single files </a:t>
            </a:r>
            <a:r>
              <a:rPr lang="en" sz="3997">
                <a:solidFill>
                  <a:srgbClr val="434343"/>
                </a:solidFill>
              </a:rPr>
              <a:t>...</a:t>
            </a:r>
            <a:endParaRPr sz="3997">
              <a:solidFill>
                <a:srgbClr val="434343"/>
              </a:solidFill>
              <a:latin typeface="Courier New"/>
              <a:ea typeface="Courier New"/>
              <a:cs typeface="Courier New"/>
              <a:sym typeface="Courier New"/>
            </a:endParaRPr>
          </a:p>
        </p:txBody>
      </p:sp>
      <p:sp>
        <p:nvSpPr>
          <p:cNvPr id="172" name="Google Shape;172;p45"/>
          <p:cNvSpPr txBox="1"/>
          <p:nvPr>
            <p:ph idx="4294967295" type="body"/>
          </p:nvPr>
        </p:nvSpPr>
        <p:spPr>
          <a:xfrm>
            <a:off x="7956875" y="2223375"/>
            <a:ext cx="9881100" cy="912600"/>
          </a:xfrm>
          <a:prstGeom prst="rect">
            <a:avLst/>
          </a:prstGeom>
          <a:solidFill>
            <a:srgbClr val="FFF2CC"/>
          </a:solidFill>
          <a:ln>
            <a:noFill/>
          </a:ln>
        </p:spPr>
        <p:txBody>
          <a:bodyPr anchorCtr="0" anchor="t" bIns="182675" lIns="182675" spcFirstLastPara="1" rIns="182675" wrap="square" tIns="182675">
            <a:noAutofit/>
          </a:bodyPr>
          <a:lstStyle/>
          <a:p>
            <a:pPr indent="0" lvl="0" marL="0" marR="0" rtl="0" algn="l">
              <a:lnSpc>
                <a:spcPct val="115000"/>
              </a:lnSpc>
              <a:spcBef>
                <a:spcPts val="0"/>
              </a:spcBef>
              <a:spcAft>
                <a:spcPts val="0"/>
              </a:spcAft>
              <a:buNone/>
            </a:pPr>
            <a:r>
              <a:rPr b="1" lang="en" sz="2800">
                <a:solidFill>
                  <a:srgbClr val="434343"/>
                </a:solidFill>
                <a:latin typeface="Courier New"/>
                <a:ea typeface="Courier New"/>
                <a:cs typeface="Courier New"/>
                <a:sym typeface="Courier New"/>
              </a:rPr>
              <a:t>shutil.copy(‘/foo/from.txt’, ‘/bar/to.txt’)</a:t>
            </a:r>
            <a:endParaRPr b="1" sz="2800">
              <a:solidFill>
                <a:srgbClr val="434343"/>
              </a:solidFill>
              <a:latin typeface="Courier New"/>
              <a:ea typeface="Courier New"/>
              <a:cs typeface="Courier New"/>
              <a:sym typeface="Courier New"/>
            </a:endParaRPr>
          </a:p>
        </p:txBody>
      </p:sp>
      <p:sp>
        <p:nvSpPr>
          <p:cNvPr id="173" name="Google Shape;173;p45"/>
          <p:cNvSpPr txBox="1"/>
          <p:nvPr>
            <p:ph idx="4294967295" type="body"/>
          </p:nvPr>
        </p:nvSpPr>
        <p:spPr>
          <a:xfrm>
            <a:off x="618875" y="6347750"/>
            <a:ext cx="7338000" cy="1911300"/>
          </a:xfrm>
          <a:prstGeom prst="rect">
            <a:avLst/>
          </a:prstGeom>
          <a:noFill/>
          <a:ln>
            <a:noFill/>
          </a:ln>
        </p:spPr>
        <p:txBody>
          <a:bodyPr anchorCtr="0" anchor="t" bIns="182675" lIns="182675" spcFirstLastPara="1" rIns="182675" wrap="square" tIns="182675">
            <a:noAutofit/>
          </a:bodyPr>
          <a:lstStyle/>
          <a:p>
            <a:pPr indent="0" lvl="0" marL="0" marR="0" rtl="0" algn="l">
              <a:lnSpc>
                <a:spcPct val="115000"/>
              </a:lnSpc>
              <a:spcBef>
                <a:spcPts val="1600"/>
              </a:spcBef>
              <a:spcAft>
                <a:spcPts val="0"/>
              </a:spcAft>
              <a:buNone/>
            </a:pPr>
            <a:r>
              <a:rPr lang="en" sz="3997">
                <a:solidFill>
                  <a:srgbClr val="434343"/>
                </a:solidFill>
              </a:rPr>
              <a:t>Also you can </a:t>
            </a:r>
            <a:r>
              <a:rPr b="1" lang="en" sz="3997">
                <a:solidFill>
                  <a:srgbClr val="434343"/>
                </a:solidFill>
              </a:rPr>
              <a:t>move/rename</a:t>
            </a:r>
            <a:r>
              <a:rPr lang="en" sz="3997">
                <a:solidFill>
                  <a:srgbClr val="434343"/>
                </a:solidFill>
              </a:rPr>
              <a:t> folders and files</a:t>
            </a:r>
            <a:endParaRPr b="1" sz="3997">
              <a:solidFill>
                <a:srgbClr val="434343"/>
              </a:solidFill>
              <a:latin typeface="Courier New"/>
              <a:ea typeface="Courier New"/>
              <a:cs typeface="Courier New"/>
              <a:sym typeface="Courier New"/>
            </a:endParaRPr>
          </a:p>
        </p:txBody>
      </p:sp>
      <p:sp>
        <p:nvSpPr>
          <p:cNvPr id="174" name="Google Shape;174;p45"/>
          <p:cNvSpPr txBox="1"/>
          <p:nvPr>
            <p:ph idx="4294967295" type="body"/>
          </p:nvPr>
        </p:nvSpPr>
        <p:spPr>
          <a:xfrm>
            <a:off x="7956850" y="6740675"/>
            <a:ext cx="9881100" cy="912600"/>
          </a:xfrm>
          <a:prstGeom prst="rect">
            <a:avLst/>
          </a:prstGeom>
          <a:solidFill>
            <a:srgbClr val="CFE2F3"/>
          </a:solidFill>
          <a:ln>
            <a:noFill/>
          </a:ln>
        </p:spPr>
        <p:txBody>
          <a:bodyPr anchorCtr="0" anchor="t" bIns="182675" lIns="182675" spcFirstLastPara="1" rIns="182675" wrap="square" tIns="182675">
            <a:noAutofit/>
          </a:bodyPr>
          <a:lstStyle/>
          <a:p>
            <a:pPr indent="0" lvl="0" marL="0" marR="0" rtl="0" algn="l">
              <a:lnSpc>
                <a:spcPct val="115000"/>
              </a:lnSpc>
              <a:spcBef>
                <a:spcPts val="0"/>
              </a:spcBef>
              <a:spcAft>
                <a:spcPts val="0"/>
              </a:spcAft>
              <a:buNone/>
            </a:pPr>
            <a:r>
              <a:rPr b="1" lang="en" sz="2800">
                <a:solidFill>
                  <a:srgbClr val="434343"/>
                </a:solidFill>
                <a:latin typeface="Courier New"/>
                <a:ea typeface="Courier New"/>
                <a:cs typeface="Courier New"/>
                <a:sym typeface="Courier New"/>
              </a:rPr>
              <a:t>shutil.move(‘original.txt’, ‘renamed.txt’)</a:t>
            </a:r>
            <a:endParaRPr b="1" sz="2800">
              <a:solidFill>
                <a:srgbClr val="434343"/>
              </a:solidFill>
              <a:latin typeface="Courier New"/>
              <a:ea typeface="Courier New"/>
              <a:cs typeface="Courier New"/>
              <a:sym typeface="Courier New"/>
            </a:endParaRPr>
          </a:p>
        </p:txBody>
      </p:sp>
      <p:sp>
        <p:nvSpPr>
          <p:cNvPr id="175" name="Google Shape;175;p45"/>
          <p:cNvSpPr txBox="1"/>
          <p:nvPr>
            <p:ph idx="4294967295" type="body"/>
          </p:nvPr>
        </p:nvSpPr>
        <p:spPr>
          <a:xfrm>
            <a:off x="618875" y="4209375"/>
            <a:ext cx="7338000" cy="1389900"/>
          </a:xfrm>
          <a:prstGeom prst="rect">
            <a:avLst/>
          </a:prstGeom>
          <a:noFill/>
          <a:ln>
            <a:noFill/>
          </a:ln>
        </p:spPr>
        <p:txBody>
          <a:bodyPr anchorCtr="0" anchor="t" bIns="182675" lIns="182675" spcFirstLastPara="1" rIns="182675" wrap="square" tIns="182675">
            <a:noAutofit/>
          </a:bodyPr>
          <a:lstStyle/>
          <a:p>
            <a:pPr indent="0" lvl="0" marL="0" marR="0" rtl="0" algn="l">
              <a:lnSpc>
                <a:spcPct val="115000"/>
              </a:lnSpc>
              <a:spcBef>
                <a:spcPts val="1600"/>
              </a:spcBef>
              <a:spcAft>
                <a:spcPts val="0"/>
              </a:spcAft>
              <a:buNone/>
            </a:pPr>
            <a:r>
              <a:rPr lang="en" sz="3997">
                <a:solidFill>
                  <a:srgbClr val="434343"/>
                </a:solidFill>
              </a:rPr>
              <a:t>… or entire folder trees</a:t>
            </a:r>
            <a:endParaRPr sz="3997">
              <a:solidFill>
                <a:srgbClr val="434343"/>
              </a:solidFill>
              <a:latin typeface="Courier New"/>
              <a:ea typeface="Courier New"/>
              <a:cs typeface="Courier New"/>
              <a:sym typeface="Courier New"/>
            </a:endParaRPr>
          </a:p>
        </p:txBody>
      </p:sp>
      <p:sp>
        <p:nvSpPr>
          <p:cNvPr id="176" name="Google Shape;176;p45"/>
          <p:cNvSpPr txBox="1"/>
          <p:nvPr>
            <p:ph idx="4294967295" type="body"/>
          </p:nvPr>
        </p:nvSpPr>
        <p:spPr>
          <a:xfrm>
            <a:off x="7956850" y="4530875"/>
            <a:ext cx="9881100" cy="807900"/>
          </a:xfrm>
          <a:prstGeom prst="rect">
            <a:avLst/>
          </a:prstGeom>
          <a:solidFill>
            <a:srgbClr val="D9EAD3"/>
          </a:solidFill>
          <a:ln>
            <a:noFill/>
          </a:ln>
        </p:spPr>
        <p:txBody>
          <a:bodyPr anchorCtr="0" anchor="t" bIns="182675" lIns="182675" spcFirstLastPara="1" rIns="182675" wrap="square" tIns="182675">
            <a:noAutofit/>
          </a:bodyPr>
          <a:lstStyle/>
          <a:p>
            <a:pPr indent="0" lvl="0" marL="0" marR="0" rtl="0" algn="l">
              <a:lnSpc>
                <a:spcPct val="115000"/>
              </a:lnSpc>
              <a:spcBef>
                <a:spcPts val="0"/>
              </a:spcBef>
              <a:spcAft>
                <a:spcPts val="0"/>
              </a:spcAft>
              <a:buNone/>
            </a:pPr>
            <a:r>
              <a:rPr b="1" lang="en" sz="2800">
                <a:solidFill>
                  <a:srgbClr val="434343"/>
                </a:solidFill>
                <a:latin typeface="Courier New"/>
                <a:ea typeface="Courier New"/>
                <a:cs typeface="Courier New"/>
                <a:sym typeface="Courier New"/>
              </a:rPr>
              <a:t>shutil.copytree(‘src’, '/dir/target’)</a:t>
            </a:r>
            <a:endParaRPr b="1" sz="2800">
              <a:solidFill>
                <a:srgbClr val="434343"/>
              </a:solidFill>
              <a:latin typeface="Courier New"/>
              <a:ea typeface="Courier New"/>
              <a:cs typeface="Courier New"/>
              <a:sym typeface="Courier New"/>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7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46"/>
          <p:cNvSpPr txBox="1"/>
          <p:nvPr>
            <p:ph type="title"/>
          </p:nvPr>
        </p:nvSpPr>
        <p:spPr>
          <a:xfrm>
            <a:off x="980300" y="976050"/>
            <a:ext cx="16599000" cy="8177700"/>
          </a:xfrm>
          <a:prstGeom prst="rect">
            <a:avLst/>
          </a:prstGeom>
          <a:no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SzPts val="1100"/>
              <a:buFont typeface="Arial"/>
              <a:buNone/>
            </a:pPr>
            <a:r>
              <a:rPr lang="en" sz="11500"/>
              <a:t>Code: organize the photos of my last vacation</a:t>
            </a:r>
            <a:endParaRPr sz="115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47"/>
          <p:cNvSpPr txBox="1"/>
          <p:nvPr>
            <p:ph type="title"/>
          </p:nvPr>
        </p:nvSpPr>
        <p:spPr>
          <a:xfrm>
            <a:off x="196414" y="32685"/>
            <a:ext cx="17645400" cy="1204800"/>
          </a:xfrm>
          <a:prstGeom prst="rect">
            <a:avLst/>
          </a:prstGeom>
          <a:no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chemeClr val="lt1"/>
              </a:buClr>
              <a:buFont typeface="Calibri"/>
              <a:buNone/>
            </a:pPr>
            <a:r>
              <a:rPr b="0" i="0" lang="en" sz="4398" u="none" cap="none" strike="noStrike">
                <a:solidFill>
                  <a:schemeClr val="lt1"/>
                </a:solidFill>
                <a:latin typeface="Calibri"/>
                <a:ea typeface="Calibri"/>
                <a:cs typeface="Calibri"/>
                <a:sym typeface="Calibri"/>
              </a:rPr>
              <a:t>Summary</a:t>
            </a:r>
            <a:endParaRPr b="0" i="0" sz="4398" u="none" cap="none" strike="noStrike">
              <a:solidFill>
                <a:schemeClr val="lt1"/>
              </a:solidFill>
              <a:latin typeface="Calibri"/>
              <a:ea typeface="Calibri"/>
              <a:cs typeface="Calibri"/>
              <a:sym typeface="Calibri"/>
            </a:endParaRPr>
          </a:p>
        </p:txBody>
      </p:sp>
      <p:sp>
        <p:nvSpPr>
          <p:cNvPr id="187" name="Google Shape;187;p47"/>
          <p:cNvSpPr txBox="1"/>
          <p:nvPr>
            <p:ph idx="4294967295" type="body"/>
          </p:nvPr>
        </p:nvSpPr>
        <p:spPr>
          <a:xfrm>
            <a:off x="459375" y="1909763"/>
            <a:ext cx="17424300" cy="8042400"/>
          </a:xfrm>
          <a:prstGeom prst="rect">
            <a:avLst/>
          </a:prstGeom>
          <a:noFill/>
          <a:ln>
            <a:noFill/>
          </a:ln>
        </p:spPr>
        <p:txBody>
          <a:bodyPr anchorCtr="0" anchor="t" bIns="182750" lIns="182750" spcFirstLastPara="1" rIns="182750" wrap="square" tIns="182750">
            <a:noAutofit/>
          </a:bodyPr>
          <a:lstStyle/>
          <a:p>
            <a:pPr indent="-723425" lvl="0" marL="913988" rtl="0" algn="l">
              <a:spcBef>
                <a:spcPts val="0"/>
              </a:spcBef>
              <a:spcAft>
                <a:spcPts val="0"/>
              </a:spcAft>
              <a:buClr>
                <a:srgbClr val="434343"/>
              </a:buClr>
              <a:buSzPts val="3997"/>
              <a:buFont typeface="Calibri"/>
              <a:buChar char="●"/>
            </a:pPr>
            <a:r>
              <a:rPr lang="en" sz="3997">
                <a:solidFill>
                  <a:srgbClr val="434343"/>
                </a:solidFill>
              </a:rPr>
              <a:t>How to organize lots of files based on their names</a:t>
            </a:r>
            <a:endParaRPr sz="3997">
              <a:solidFill>
                <a:srgbClr val="434343"/>
              </a:solidFill>
            </a:endParaRPr>
          </a:p>
          <a:p>
            <a:pPr indent="-723425" lvl="0" marL="913988" rtl="0" algn="l">
              <a:spcBef>
                <a:spcPts val="0"/>
              </a:spcBef>
              <a:spcAft>
                <a:spcPts val="0"/>
              </a:spcAft>
              <a:buClr>
                <a:srgbClr val="434343"/>
              </a:buClr>
              <a:buSzPts val="3997"/>
              <a:buFont typeface="Calibri"/>
              <a:buChar char="●"/>
            </a:pPr>
            <a:r>
              <a:rPr lang="en" sz="3997">
                <a:solidFill>
                  <a:srgbClr val="434343"/>
                </a:solidFill>
              </a:rPr>
              <a:t>How to copy and move files with shutil</a:t>
            </a:r>
            <a:endParaRPr sz="3997">
              <a:solidFill>
                <a:srgbClr val="434343"/>
              </a:solidFill>
            </a:endParaRPr>
          </a:p>
          <a:p>
            <a:pPr indent="-723425" lvl="0" marL="913988" rtl="0" algn="l">
              <a:spcBef>
                <a:spcPts val="0"/>
              </a:spcBef>
              <a:spcAft>
                <a:spcPts val="0"/>
              </a:spcAft>
              <a:buClr>
                <a:srgbClr val="434343"/>
              </a:buClr>
              <a:buSzPts val="3997"/>
              <a:buFont typeface="Calibri"/>
              <a:buChar char="●"/>
            </a:pPr>
            <a:r>
              <a:rPr lang="en" sz="3997">
                <a:solidFill>
                  <a:srgbClr val="434343"/>
                </a:solidFill>
              </a:rPr>
              <a:t>Code: organize the photos of my last vacation</a:t>
            </a:r>
            <a:endParaRPr sz="3997">
              <a:solidFill>
                <a:srgbClr val="434343"/>
              </a:solidFill>
            </a:endParaRPr>
          </a:p>
          <a:p>
            <a:pPr indent="0" lvl="0" marL="0" rtl="0" algn="l">
              <a:spcBef>
                <a:spcPts val="0"/>
              </a:spcBef>
              <a:spcAft>
                <a:spcPts val="0"/>
              </a:spcAft>
              <a:buNone/>
            </a:pPr>
            <a:r>
              <a:t/>
            </a:r>
            <a:endParaRPr sz="3997">
              <a:solidFill>
                <a:srgbClr val="434343"/>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48"/>
          <p:cNvSpPr txBox="1"/>
          <p:nvPr>
            <p:ph type="ctrTitle"/>
          </p:nvPr>
        </p:nvSpPr>
        <p:spPr>
          <a:xfrm>
            <a:off x="780950" y="3636875"/>
            <a:ext cx="15499200" cy="1866300"/>
          </a:xfrm>
          <a:prstGeom prst="rect">
            <a:avLst/>
          </a:prstGeom>
          <a:noFill/>
          <a:ln>
            <a:noFill/>
          </a:ln>
        </p:spPr>
        <p:txBody>
          <a:bodyPr anchorCtr="0" anchor="b" bIns="182750" lIns="182750" spcFirstLastPara="1" rIns="182750" wrap="square" tIns="182750">
            <a:noAutofit/>
          </a:bodyPr>
          <a:lstStyle/>
          <a:p>
            <a:pPr indent="0" lvl="0" marL="0" marR="0" rtl="0" algn="l">
              <a:lnSpc>
                <a:spcPct val="100000"/>
              </a:lnSpc>
              <a:spcBef>
                <a:spcPts val="0"/>
              </a:spcBef>
              <a:spcAft>
                <a:spcPts val="0"/>
              </a:spcAft>
              <a:buClr>
                <a:schemeClr val="lt1"/>
              </a:buClr>
              <a:buFont typeface="Calibri"/>
              <a:buNone/>
            </a:pPr>
            <a:r>
              <a:rPr lang="en"/>
              <a:t>D</a:t>
            </a:r>
            <a:r>
              <a:rPr lang="en"/>
              <a:t>etecting file modifications using diffs and hashes</a:t>
            </a:r>
            <a:endParaRPr b="0" i="0" sz="9596" u="none" cap="none" strike="noStrike">
              <a:solidFill>
                <a:schemeClr val="lt1"/>
              </a:solidFill>
              <a:latin typeface="Calibri"/>
              <a:ea typeface="Calibri"/>
              <a:cs typeface="Calibri"/>
              <a:sym typeface="Calibri"/>
            </a:endParaRPr>
          </a:p>
        </p:txBody>
      </p:sp>
      <p:sp>
        <p:nvSpPr>
          <p:cNvPr id="193" name="Google Shape;193;p48"/>
          <p:cNvSpPr txBox="1"/>
          <p:nvPr>
            <p:ph idx="1" type="subTitle"/>
          </p:nvPr>
        </p:nvSpPr>
        <p:spPr>
          <a:xfrm>
            <a:off x="780954" y="5575679"/>
            <a:ext cx="16436587" cy="865399"/>
          </a:xfrm>
          <a:prstGeom prst="rect">
            <a:avLst/>
          </a:prstGeom>
          <a:noFill/>
          <a:ln>
            <a:noFill/>
          </a:ln>
        </p:spPr>
        <p:txBody>
          <a:bodyPr anchorCtr="0" anchor="t" bIns="182750" lIns="182750" spcFirstLastPara="1" rIns="182750" wrap="square" tIns="182750">
            <a:noAutofit/>
          </a:bodyPr>
          <a:lstStyle/>
          <a:p>
            <a:pPr indent="0" lvl="0" marL="0" marR="0" rtl="0" algn="l">
              <a:lnSpc>
                <a:spcPct val="100000"/>
              </a:lnSpc>
              <a:spcBef>
                <a:spcPts val="0"/>
              </a:spcBef>
              <a:spcAft>
                <a:spcPts val="0"/>
              </a:spcAft>
              <a:buClr>
                <a:schemeClr val="lt1"/>
              </a:buClr>
              <a:buFont typeface="Calibri"/>
              <a:buNone/>
            </a:pPr>
            <a:r>
              <a:rPr b="0" i="0" lang="en" sz="4398" u="none" cap="none" strike="noStrike">
                <a:solidFill>
                  <a:schemeClr val="lt1"/>
                </a:solidFill>
                <a:latin typeface="Calibri"/>
                <a:ea typeface="Calibri"/>
                <a:cs typeface="Calibri"/>
                <a:sym typeface="Calibri"/>
              </a:rPr>
              <a:t>Next Video</a:t>
            </a:r>
            <a:endParaRPr b="0" i="0" sz="4398" u="none" cap="none" strike="noStrike">
              <a:solidFill>
                <a:schemeClr val="lt1"/>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ackt">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Packt">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